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1.xml" ContentType="application/inkml+xml"/>
  <Override PartName="/ppt/notesSlides/notesSlide27.xml" ContentType="application/vnd.openxmlformats-officedocument.presentationml.notesSlide+xml"/>
  <Override PartName="/ppt/ink/ink2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3.xml" ContentType="application/inkml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64" r:id="rId3"/>
    <p:sldId id="265" r:id="rId4"/>
    <p:sldId id="294" r:id="rId5"/>
    <p:sldId id="266" r:id="rId6"/>
    <p:sldId id="295" r:id="rId7"/>
    <p:sldId id="303" r:id="rId8"/>
    <p:sldId id="296" r:id="rId9"/>
    <p:sldId id="304" r:id="rId10"/>
    <p:sldId id="297" r:id="rId11"/>
    <p:sldId id="298" r:id="rId12"/>
    <p:sldId id="299" r:id="rId13"/>
    <p:sldId id="300" r:id="rId14"/>
    <p:sldId id="301" r:id="rId15"/>
    <p:sldId id="302" r:id="rId16"/>
    <p:sldId id="307" r:id="rId17"/>
    <p:sldId id="305" r:id="rId18"/>
    <p:sldId id="308" r:id="rId19"/>
    <p:sldId id="310" r:id="rId20"/>
    <p:sldId id="311" r:id="rId21"/>
    <p:sldId id="312" r:id="rId22"/>
    <p:sldId id="313" r:id="rId23"/>
    <p:sldId id="314" r:id="rId24"/>
    <p:sldId id="267" r:id="rId25"/>
    <p:sldId id="268" r:id="rId26"/>
    <p:sldId id="269" r:id="rId27"/>
    <p:sldId id="270" r:id="rId28"/>
    <p:sldId id="271" r:id="rId29"/>
    <p:sldId id="272" r:id="rId30"/>
    <p:sldId id="280" r:id="rId31"/>
  </p:sldIdLst>
  <p:sldSz cx="9144000" cy="6858000" type="screen4x3"/>
  <p:notesSz cx="6858000" cy="9144000"/>
  <p:embeddedFontLst>
    <p:embeddedFont>
      <p:font typeface="Economica" panose="02000506040000020004" pitchFamily="2" charset="77"/>
      <p:regular r:id="rId33"/>
      <p:bold r:id="rId34"/>
      <p:italic r:id="rId35"/>
      <p:boldItalic r:id="rId36"/>
    </p:embeddedFont>
    <p:embeddedFont>
      <p:font typeface="Open Sans" panose="020B06060305040202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224E75-CFB0-994A-998D-4867A3C3D5B8}" v="4" dt="2022-12-05T09:02:20.0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87"/>
    <p:restoredTop sz="91950"/>
  </p:normalViewPr>
  <p:slideViewPr>
    <p:cSldViewPr snapToGrid="0" snapToObjects="1">
      <p:cViewPr varScale="1">
        <p:scale>
          <a:sx n="87" d="100"/>
          <a:sy n="87" d="100"/>
        </p:scale>
        <p:origin x="1352" y="-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cardo Berta" userId="c8694f89-bba4-4576-b0a8-456619ca5a8c" providerId="ADAL" clId="{58424B7E-67A2-E24B-9516-C248AFA19009}"/>
    <pc:docChg chg="undo custSel addSld delSld modSld sldOrd modMainMaster">
      <pc:chgData name="Riccardo Berta" userId="c8694f89-bba4-4576-b0a8-456619ca5a8c" providerId="ADAL" clId="{58424B7E-67A2-E24B-9516-C248AFA19009}" dt="2022-08-30T09:41:00.751" v="1457" actId="20577"/>
      <pc:docMkLst>
        <pc:docMk/>
      </pc:docMkLst>
      <pc:sldChg chg="modSp mod">
        <pc:chgData name="Riccardo Berta" userId="c8694f89-bba4-4576-b0a8-456619ca5a8c" providerId="ADAL" clId="{58424B7E-67A2-E24B-9516-C248AFA19009}" dt="2022-08-30T09:38:38.114" v="1432" actId="790"/>
        <pc:sldMkLst>
          <pc:docMk/>
          <pc:sldMk cId="0" sldId="256"/>
        </pc:sldMkLst>
        <pc:spChg chg="mod">
          <ac:chgData name="Riccardo Berta" userId="c8694f89-bba4-4576-b0a8-456619ca5a8c" providerId="ADAL" clId="{58424B7E-67A2-E24B-9516-C248AFA19009}" dt="2022-08-30T09:38:38.114" v="1432" actId="790"/>
          <ac:spMkLst>
            <pc:docMk/>
            <pc:sldMk cId="0" sldId="256"/>
            <ac:spMk id="62" creationId="{00000000-0000-0000-0000-000000000000}"/>
          </ac:spMkLst>
        </pc:spChg>
      </pc:sldChg>
      <pc:sldChg chg="addSp modSp mod">
        <pc:chgData name="Riccardo Berta" userId="c8694f89-bba4-4576-b0a8-456619ca5a8c" providerId="ADAL" clId="{58424B7E-67A2-E24B-9516-C248AFA19009}" dt="2022-08-30T09:37:52.468" v="1397" actId="20577"/>
        <pc:sldMkLst>
          <pc:docMk/>
          <pc:sldMk cId="0" sldId="257"/>
        </pc:sldMkLst>
        <pc:spChg chg="mod">
          <ac:chgData name="Riccardo Berta" userId="c8694f89-bba4-4576-b0a8-456619ca5a8c" providerId="ADAL" clId="{58424B7E-67A2-E24B-9516-C248AFA19009}" dt="2022-08-30T09:37:52.468" v="1397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Riccardo Berta" userId="c8694f89-bba4-4576-b0a8-456619ca5a8c" providerId="ADAL" clId="{58424B7E-67A2-E24B-9516-C248AFA19009}" dt="2022-08-30T08:54:17.949" v="242" actId="20577"/>
          <ac:spMkLst>
            <pc:docMk/>
            <pc:sldMk cId="0" sldId="257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58424B7E-67A2-E24B-9516-C248AFA19009}" dt="2022-08-30T08:54:52.448" v="247" actId="1076"/>
          <ac:picMkLst>
            <pc:docMk/>
            <pc:sldMk cId="0" sldId="257"/>
            <ac:picMk id="3" creationId="{EE0D0F3E-A843-92E5-ABBC-F41E3CA3C922}"/>
          </ac:picMkLst>
        </pc:picChg>
        <pc:picChg chg="add mod">
          <ac:chgData name="Riccardo Berta" userId="c8694f89-bba4-4576-b0a8-456619ca5a8c" providerId="ADAL" clId="{58424B7E-67A2-E24B-9516-C248AFA19009}" dt="2022-08-30T08:54:40.649" v="245" actId="1076"/>
          <ac:picMkLst>
            <pc:docMk/>
            <pc:sldMk cId="0" sldId="257"/>
            <ac:picMk id="5" creationId="{692F2B73-F6B6-F2AC-BB2A-2B1020944694}"/>
          </ac:picMkLst>
        </pc:picChg>
      </pc:sldChg>
      <pc:sldChg chg="modSp mod">
        <pc:chgData name="Riccardo Berta" userId="c8694f89-bba4-4576-b0a8-456619ca5a8c" providerId="ADAL" clId="{58424B7E-67A2-E24B-9516-C248AFA19009}" dt="2022-08-30T09:41:00.751" v="1457" actId="20577"/>
        <pc:sldMkLst>
          <pc:docMk/>
          <pc:sldMk cId="3018556184" sldId="259"/>
        </pc:sldMkLst>
        <pc:spChg chg="mod">
          <ac:chgData name="Riccardo Berta" userId="c8694f89-bba4-4576-b0a8-456619ca5a8c" providerId="ADAL" clId="{58424B7E-67A2-E24B-9516-C248AFA19009}" dt="2022-08-30T09:40:55.801" v="1443" actId="20577"/>
          <ac:spMkLst>
            <pc:docMk/>
            <pc:sldMk cId="3018556184" sldId="259"/>
            <ac:spMk id="2" creationId="{41268BF7-2F3B-A5C4-4F7E-1982399FCE62}"/>
          </ac:spMkLst>
        </pc:spChg>
        <pc:spChg chg="mod">
          <ac:chgData name="Riccardo Berta" userId="c8694f89-bba4-4576-b0a8-456619ca5a8c" providerId="ADAL" clId="{58424B7E-67A2-E24B-9516-C248AFA19009}" dt="2022-08-30T09:41:00.751" v="1457" actId="20577"/>
          <ac:spMkLst>
            <pc:docMk/>
            <pc:sldMk cId="3018556184" sldId="259"/>
            <ac:spMk id="3" creationId="{38BFAA1C-1163-169B-2D77-6FEF73CC8512}"/>
          </ac:spMkLst>
        </pc:spChg>
      </pc:sldChg>
      <pc:sldChg chg="del">
        <pc:chgData name="Riccardo Berta" userId="c8694f89-bba4-4576-b0a8-456619ca5a8c" providerId="ADAL" clId="{58424B7E-67A2-E24B-9516-C248AFA19009}" dt="2022-08-30T08:44:09.932" v="12" actId="2696"/>
        <pc:sldMkLst>
          <pc:docMk/>
          <pc:sldMk cId="1066709261" sldId="260"/>
        </pc:sldMkLst>
      </pc:sldChg>
      <pc:sldChg chg="addSp modSp add mod">
        <pc:chgData name="Riccardo Berta" userId="c8694f89-bba4-4576-b0a8-456619ca5a8c" providerId="ADAL" clId="{58424B7E-67A2-E24B-9516-C248AFA19009}" dt="2022-08-30T09:38:04.406" v="1411" actId="20577"/>
        <pc:sldMkLst>
          <pc:docMk/>
          <pc:sldMk cId="3692252167" sldId="260"/>
        </pc:sldMkLst>
        <pc:spChg chg="mod">
          <ac:chgData name="Riccardo Berta" userId="c8694f89-bba4-4576-b0a8-456619ca5a8c" providerId="ADAL" clId="{58424B7E-67A2-E24B-9516-C248AFA19009}" dt="2022-08-30T09:38:04.406" v="1411" actId="20577"/>
          <ac:spMkLst>
            <pc:docMk/>
            <pc:sldMk cId="3692252167" sldId="260"/>
            <ac:spMk id="83" creationId="{00000000-0000-0000-0000-000000000000}"/>
          </ac:spMkLst>
        </pc:spChg>
        <pc:spChg chg="mod">
          <ac:chgData name="Riccardo Berta" userId="c8694f89-bba4-4576-b0a8-456619ca5a8c" providerId="ADAL" clId="{58424B7E-67A2-E24B-9516-C248AFA19009}" dt="2022-08-30T09:04:35.320" v="520" actId="20577"/>
          <ac:spMkLst>
            <pc:docMk/>
            <pc:sldMk cId="3692252167" sldId="260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58424B7E-67A2-E24B-9516-C248AFA19009}" dt="2022-08-30T09:05:43.669" v="528" actId="1076"/>
          <ac:picMkLst>
            <pc:docMk/>
            <pc:sldMk cId="3692252167" sldId="260"/>
            <ac:picMk id="3" creationId="{26020D26-A3D1-87FF-6D23-30510A8347CA}"/>
          </ac:picMkLst>
        </pc:picChg>
        <pc:picChg chg="add mod">
          <ac:chgData name="Riccardo Berta" userId="c8694f89-bba4-4576-b0a8-456619ca5a8c" providerId="ADAL" clId="{58424B7E-67A2-E24B-9516-C248AFA19009}" dt="2022-08-30T09:05:45.736" v="529" actId="1076"/>
          <ac:picMkLst>
            <pc:docMk/>
            <pc:sldMk cId="3692252167" sldId="260"/>
            <ac:picMk id="5" creationId="{9FA419C2-E609-741E-D65C-C1D117A7308B}"/>
          </ac:picMkLst>
        </pc:picChg>
        <pc:picChg chg="add mod">
          <ac:chgData name="Riccardo Berta" userId="c8694f89-bba4-4576-b0a8-456619ca5a8c" providerId="ADAL" clId="{58424B7E-67A2-E24B-9516-C248AFA19009}" dt="2022-08-30T09:05:50.436" v="530" actId="1076"/>
          <ac:picMkLst>
            <pc:docMk/>
            <pc:sldMk cId="3692252167" sldId="260"/>
            <ac:picMk id="7" creationId="{3ECFDE7C-5996-8F77-AAD8-C21E11379B42}"/>
          </ac:picMkLst>
        </pc:picChg>
      </pc:sldChg>
      <pc:sldChg chg="addSp modSp add mod">
        <pc:chgData name="Riccardo Berta" userId="c8694f89-bba4-4576-b0a8-456619ca5a8c" providerId="ADAL" clId="{58424B7E-67A2-E24B-9516-C248AFA19009}" dt="2022-08-30T09:35:29.211" v="1307" actId="21"/>
        <pc:sldMkLst>
          <pc:docMk/>
          <pc:sldMk cId="846979211" sldId="261"/>
        </pc:sldMkLst>
        <pc:spChg chg="mod">
          <ac:chgData name="Riccardo Berta" userId="c8694f89-bba4-4576-b0a8-456619ca5a8c" providerId="ADAL" clId="{58424B7E-67A2-E24B-9516-C248AFA19009}" dt="2022-08-30T09:06:58.258" v="533" actId="20577"/>
          <ac:spMkLst>
            <pc:docMk/>
            <pc:sldMk cId="846979211" sldId="261"/>
            <ac:spMk id="83" creationId="{00000000-0000-0000-0000-000000000000}"/>
          </ac:spMkLst>
        </pc:spChg>
        <pc:spChg chg="mod">
          <ac:chgData name="Riccardo Berta" userId="c8694f89-bba4-4576-b0a8-456619ca5a8c" providerId="ADAL" clId="{58424B7E-67A2-E24B-9516-C248AFA19009}" dt="2022-08-30T09:35:29.211" v="1307" actId="21"/>
          <ac:spMkLst>
            <pc:docMk/>
            <pc:sldMk cId="846979211" sldId="261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58424B7E-67A2-E24B-9516-C248AFA19009}" dt="2022-08-30T09:08:52.432" v="561" actId="1076"/>
          <ac:picMkLst>
            <pc:docMk/>
            <pc:sldMk cId="846979211" sldId="261"/>
            <ac:picMk id="3" creationId="{ABE3CA87-0B25-2C79-A596-21112343DAEC}"/>
          </ac:picMkLst>
        </pc:picChg>
      </pc:sldChg>
      <pc:sldChg chg="modSp add mod">
        <pc:chgData name="Riccardo Berta" userId="c8694f89-bba4-4576-b0a8-456619ca5a8c" providerId="ADAL" clId="{58424B7E-67A2-E24B-9516-C248AFA19009}" dt="2022-08-30T09:19:27.119" v="830" actId="20577"/>
        <pc:sldMkLst>
          <pc:docMk/>
          <pc:sldMk cId="447929702" sldId="262"/>
        </pc:sldMkLst>
        <pc:spChg chg="mod">
          <ac:chgData name="Riccardo Berta" userId="c8694f89-bba4-4576-b0a8-456619ca5a8c" providerId="ADAL" clId="{58424B7E-67A2-E24B-9516-C248AFA19009}" dt="2022-08-30T09:09:40.371" v="566" actId="20577"/>
          <ac:spMkLst>
            <pc:docMk/>
            <pc:sldMk cId="447929702" sldId="262"/>
            <ac:spMk id="83" creationId="{00000000-0000-0000-0000-000000000000}"/>
          </ac:spMkLst>
        </pc:spChg>
        <pc:spChg chg="mod">
          <ac:chgData name="Riccardo Berta" userId="c8694f89-bba4-4576-b0a8-456619ca5a8c" providerId="ADAL" clId="{58424B7E-67A2-E24B-9516-C248AFA19009}" dt="2022-08-30T09:19:27.119" v="830" actId="20577"/>
          <ac:spMkLst>
            <pc:docMk/>
            <pc:sldMk cId="447929702" sldId="262"/>
            <ac:spMk id="84" creationId="{00000000-0000-0000-0000-000000000000}"/>
          </ac:spMkLst>
        </pc:spChg>
      </pc:sldChg>
      <pc:sldChg chg="addSp modSp add mod ord">
        <pc:chgData name="Riccardo Berta" userId="c8694f89-bba4-4576-b0a8-456619ca5a8c" providerId="ADAL" clId="{58424B7E-67A2-E24B-9516-C248AFA19009}" dt="2022-08-30T09:40:40.663" v="1434" actId="20578"/>
        <pc:sldMkLst>
          <pc:docMk/>
          <pc:sldMk cId="11402927" sldId="263"/>
        </pc:sldMkLst>
        <pc:spChg chg="mod">
          <ac:chgData name="Riccardo Berta" userId="c8694f89-bba4-4576-b0a8-456619ca5a8c" providerId="ADAL" clId="{58424B7E-67A2-E24B-9516-C248AFA19009}" dt="2022-08-30T09:26:18.243" v="1009" actId="20577"/>
          <ac:spMkLst>
            <pc:docMk/>
            <pc:sldMk cId="11402927" sldId="263"/>
            <ac:spMk id="83" creationId="{00000000-0000-0000-0000-000000000000}"/>
          </ac:spMkLst>
        </pc:spChg>
        <pc:spChg chg="mod">
          <ac:chgData name="Riccardo Berta" userId="c8694f89-bba4-4576-b0a8-456619ca5a8c" providerId="ADAL" clId="{58424B7E-67A2-E24B-9516-C248AFA19009}" dt="2022-08-30T09:32:06.516" v="1199" actId="404"/>
          <ac:spMkLst>
            <pc:docMk/>
            <pc:sldMk cId="11402927" sldId="263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58424B7E-67A2-E24B-9516-C248AFA19009}" dt="2022-08-30T09:29:03.309" v="1117" actId="1076"/>
          <ac:picMkLst>
            <pc:docMk/>
            <pc:sldMk cId="11402927" sldId="263"/>
            <ac:picMk id="3" creationId="{F3D401DB-61B8-1C3E-9105-7EC9ACE0FC92}"/>
          </ac:picMkLst>
        </pc:picChg>
        <pc:picChg chg="add mod">
          <ac:chgData name="Riccardo Berta" userId="c8694f89-bba4-4576-b0a8-456619ca5a8c" providerId="ADAL" clId="{58424B7E-67A2-E24B-9516-C248AFA19009}" dt="2022-08-30T09:32:36.205" v="1204" actId="1076"/>
          <ac:picMkLst>
            <pc:docMk/>
            <pc:sldMk cId="11402927" sldId="263"/>
            <ac:picMk id="5" creationId="{5D828C5A-E211-5917-F0A3-478949F392AF}"/>
          </ac:picMkLst>
        </pc:picChg>
        <pc:picChg chg="add mod">
          <ac:chgData name="Riccardo Berta" userId="c8694f89-bba4-4576-b0a8-456619ca5a8c" providerId="ADAL" clId="{58424B7E-67A2-E24B-9516-C248AFA19009}" dt="2022-08-30T09:32:25.306" v="1202" actId="1076"/>
          <ac:picMkLst>
            <pc:docMk/>
            <pc:sldMk cId="11402927" sldId="263"/>
            <ac:picMk id="7" creationId="{0C7BE3E7-6868-19EE-3253-53A71F868074}"/>
          </ac:picMkLst>
        </pc:picChg>
        <pc:picChg chg="add mod">
          <ac:chgData name="Riccardo Berta" userId="c8694f89-bba4-4576-b0a8-456619ca5a8c" providerId="ADAL" clId="{58424B7E-67A2-E24B-9516-C248AFA19009}" dt="2022-08-30T09:32:20.372" v="1201" actId="1076"/>
          <ac:picMkLst>
            <pc:docMk/>
            <pc:sldMk cId="11402927" sldId="263"/>
            <ac:picMk id="9" creationId="{4FF45D8D-E910-4192-97BD-DEBE87AA0D7F}"/>
          </ac:picMkLst>
        </pc:picChg>
        <pc:picChg chg="add mod">
          <ac:chgData name="Riccardo Berta" userId="c8694f89-bba4-4576-b0a8-456619ca5a8c" providerId="ADAL" clId="{58424B7E-67A2-E24B-9516-C248AFA19009}" dt="2022-08-30T09:32:16.472" v="1200" actId="1076"/>
          <ac:picMkLst>
            <pc:docMk/>
            <pc:sldMk cId="11402927" sldId="263"/>
            <ac:picMk id="11" creationId="{85A08A20-9095-CFB9-3040-825FE39CFB8A}"/>
          </ac:picMkLst>
        </pc:picChg>
      </pc:sldChg>
      <pc:sldChg chg="del">
        <pc:chgData name="Riccardo Berta" userId="c8694f89-bba4-4576-b0a8-456619ca5a8c" providerId="ADAL" clId="{58424B7E-67A2-E24B-9516-C248AFA19009}" dt="2022-08-30T08:44:10.781" v="14" actId="2696"/>
        <pc:sldMkLst>
          <pc:docMk/>
          <pc:sldMk cId="2190566097" sldId="263"/>
        </pc:sldMkLst>
      </pc:sldChg>
      <pc:sldChg chg="modSp add mod ord">
        <pc:chgData name="Riccardo Berta" userId="c8694f89-bba4-4576-b0a8-456619ca5a8c" providerId="ADAL" clId="{58424B7E-67A2-E24B-9516-C248AFA19009}" dt="2022-08-30T09:40:38.066" v="1433" actId="20578"/>
        <pc:sldMkLst>
          <pc:docMk/>
          <pc:sldMk cId="2794482370" sldId="264"/>
        </pc:sldMkLst>
        <pc:spChg chg="mod">
          <ac:chgData name="Riccardo Berta" userId="c8694f89-bba4-4576-b0a8-456619ca5a8c" providerId="ADAL" clId="{58424B7E-67A2-E24B-9516-C248AFA19009}" dt="2022-08-30T09:35:37.505" v="1317" actId="20577"/>
          <ac:spMkLst>
            <pc:docMk/>
            <pc:sldMk cId="2794482370" sldId="264"/>
            <ac:spMk id="83" creationId="{00000000-0000-0000-0000-000000000000}"/>
          </ac:spMkLst>
        </pc:spChg>
        <pc:spChg chg="mod">
          <ac:chgData name="Riccardo Berta" userId="c8694f89-bba4-4576-b0a8-456619ca5a8c" providerId="ADAL" clId="{58424B7E-67A2-E24B-9516-C248AFA19009}" dt="2022-08-30T09:37:23.887" v="1369" actId="20577"/>
          <ac:spMkLst>
            <pc:docMk/>
            <pc:sldMk cId="2794482370" sldId="264"/>
            <ac:spMk id="84" creationId="{00000000-0000-0000-0000-000000000000}"/>
          </ac:spMkLst>
        </pc:spChg>
      </pc:sldChg>
      <pc:sldChg chg="del">
        <pc:chgData name="Riccardo Berta" userId="c8694f89-bba4-4576-b0a8-456619ca5a8c" providerId="ADAL" clId="{58424B7E-67A2-E24B-9516-C248AFA19009}" dt="2022-08-30T08:44:11.185" v="15" actId="2696"/>
        <pc:sldMkLst>
          <pc:docMk/>
          <pc:sldMk cId="3888810046" sldId="264"/>
        </pc:sldMkLst>
      </pc:sldChg>
      <pc:sldChg chg="add del">
        <pc:chgData name="Riccardo Berta" userId="c8694f89-bba4-4576-b0a8-456619ca5a8c" providerId="ADAL" clId="{58424B7E-67A2-E24B-9516-C248AFA19009}" dt="2022-08-30T09:40:43.113" v="1435" actId="2696"/>
        <pc:sldMkLst>
          <pc:docMk/>
          <pc:sldMk cId="1840044115" sldId="265"/>
        </pc:sldMkLst>
      </pc:sldChg>
      <pc:sldChg chg="del">
        <pc:chgData name="Riccardo Berta" userId="c8694f89-bba4-4576-b0a8-456619ca5a8c" providerId="ADAL" clId="{58424B7E-67A2-E24B-9516-C248AFA19009}" dt="2022-08-30T08:44:10.392" v="13" actId="2696"/>
        <pc:sldMkLst>
          <pc:docMk/>
          <pc:sldMk cId="2733657070" sldId="265"/>
        </pc:sldMkLst>
      </pc:sldChg>
      <pc:sldChg chg="del">
        <pc:chgData name="Riccardo Berta" userId="c8694f89-bba4-4576-b0a8-456619ca5a8c" providerId="ADAL" clId="{58424B7E-67A2-E24B-9516-C248AFA19009}" dt="2022-08-30T08:44:11.546" v="16" actId="2696"/>
        <pc:sldMkLst>
          <pc:docMk/>
          <pc:sldMk cId="2836957529" sldId="266"/>
        </pc:sldMkLst>
      </pc:sldChg>
      <pc:sldChg chg="add del">
        <pc:chgData name="Riccardo Berta" userId="c8694f89-bba4-4576-b0a8-456619ca5a8c" providerId="ADAL" clId="{58424B7E-67A2-E24B-9516-C248AFA19009}" dt="2022-08-30T09:40:44.686" v="1436" actId="2696"/>
        <pc:sldMkLst>
          <pc:docMk/>
          <pc:sldMk cId="3173063083" sldId="266"/>
        </pc:sldMkLst>
      </pc:sldChg>
      <pc:sldChg chg="del">
        <pc:chgData name="Riccardo Berta" userId="c8694f89-bba4-4576-b0a8-456619ca5a8c" providerId="ADAL" clId="{58424B7E-67A2-E24B-9516-C248AFA19009}" dt="2022-08-30T08:44:11.879" v="17" actId="2696"/>
        <pc:sldMkLst>
          <pc:docMk/>
          <pc:sldMk cId="3519359877" sldId="267"/>
        </pc:sldMkLst>
      </pc:sldChg>
      <pc:sldChg chg="add del">
        <pc:chgData name="Riccardo Berta" userId="c8694f89-bba4-4576-b0a8-456619ca5a8c" providerId="ADAL" clId="{58424B7E-67A2-E24B-9516-C248AFA19009}" dt="2022-08-30T09:40:45.351" v="1437" actId="2696"/>
        <pc:sldMkLst>
          <pc:docMk/>
          <pc:sldMk cId="4284808824" sldId="267"/>
        </pc:sldMkLst>
      </pc:sldChg>
      <pc:sldChg chg="add del">
        <pc:chgData name="Riccardo Berta" userId="c8694f89-bba4-4576-b0a8-456619ca5a8c" providerId="ADAL" clId="{58424B7E-67A2-E24B-9516-C248AFA19009}" dt="2022-08-30T09:40:46.386" v="1438" actId="2696"/>
        <pc:sldMkLst>
          <pc:docMk/>
          <pc:sldMk cId="2262434218" sldId="268"/>
        </pc:sldMkLst>
      </pc:sldChg>
      <pc:sldChg chg="del">
        <pc:chgData name="Riccardo Berta" userId="c8694f89-bba4-4576-b0a8-456619ca5a8c" providerId="ADAL" clId="{58424B7E-67A2-E24B-9516-C248AFA19009}" dt="2022-08-30T08:44:12.296" v="18" actId="2696"/>
        <pc:sldMkLst>
          <pc:docMk/>
          <pc:sldMk cId="3883776362" sldId="268"/>
        </pc:sldMkLst>
      </pc:sldChg>
      <pc:sldChg chg="del">
        <pc:chgData name="Riccardo Berta" userId="c8694f89-bba4-4576-b0a8-456619ca5a8c" providerId="ADAL" clId="{58424B7E-67A2-E24B-9516-C248AFA19009}" dt="2022-08-30T08:44:12.734" v="19" actId="2696"/>
        <pc:sldMkLst>
          <pc:docMk/>
          <pc:sldMk cId="482081013" sldId="269"/>
        </pc:sldMkLst>
      </pc:sldChg>
      <pc:sldChg chg="del">
        <pc:chgData name="Riccardo Berta" userId="c8694f89-bba4-4576-b0a8-456619ca5a8c" providerId="ADAL" clId="{58424B7E-67A2-E24B-9516-C248AFA19009}" dt="2022-08-30T08:44:13.162" v="20" actId="2696"/>
        <pc:sldMkLst>
          <pc:docMk/>
          <pc:sldMk cId="761532774" sldId="270"/>
        </pc:sldMkLst>
      </pc:sldChg>
      <pc:sldChg chg="del">
        <pc:chgData name="Riccardo Berta" userId="c8694f89-bba4-4576-b0a8-456619ca5a8c" providerId="ADAL" clId="{58424B7E-67A2-E24B-9516-C248AFA19009}" dt="2022-08-30T08:44:13.596" v="21" actId="2696"/>
        <pc:sldMkLst>
          <pc:docMk/>
          <pc:sldMk cId="3967202540" sldId="271"/>
        </pc:sldMkLst>
      </pc:sldChg>
      <pc:sldChg chg="del">
        <pc:chgData name="Riccardo Berta" userId="c8694f89-bba4-4576-b0a8-456619ca5a8c" providerId="ADAL" clId="{58424B7E-67A2-E24B-9516-C248AFA19009}" dt="2022-08-30T08:44:14.037" v="22" actId="2696"/>
        <pc:sldMkLst>
          <pc:docMk/>
          <pc:sldMk cId="2355894371" sldId="272"/>
        </pc:sldMkLst>
      </pc:sldChg>
      <pc:sldChg chg="del">
        <pc:chgData name="Riccardo Berta" userId="c8694f89-bba4-4576-b0a8-456619ca5a8c" providerId="ADAL" clId="{58424B7E-67A2-E24B-9516-C248AFA19009}" dt="2022-08-30T08:44:14.570" v="23" actId="2696"/>
        <pc:sldMkLst>
          <pc:docMk/>
          <pc:sldMk cId="3843819371" sldId="273"/>
        </pc:sldMkLst>
      </pc:sldChg>
      <pc:sldChg chg="del">
        <pc:chgData name="Riccardo Berta" userId="c8694f89-bba4-4576-b0a8-456619ca5a8c" providerId="ADAL" clId="{58424B7E-67A2-E24B-9516-C248AFA19009}" dt="2022-08-30T08:44:15.613" v="24" actId="2696"/>
        <pc:sldMkLst>
          <pc:docMk/>
          <pc:sldMk cId="806177680" sldId="274"/>
        </pc:sldMkLst>
      </pc:sldChg>
      <pc:sldChg chg="del">
        <pc:chgData name="Riccardo Berta" userId="c8694f89-bba4-4576-b0a8-456619ca5a8c" providerId="ADAL" clId="{58424B7E-67A2-E24B-9516-C248AFA19009}" dt="2022-08-30T08:44:16.250" v="25" actId="2696"/>
        <pc:sldMkLst>
          <pc:docMk/>
          <pc:sldMk cId="284781631" sldId="275"/>
        </pc:sldMkLst>
      </pc:sldChg>
      <pc:sldChg chg="del">
        <pc:chgData name="Riccardo Berta" userId="c8694f89-bba4-4576-b0a8-456619ca5a8c" providerId="ADAL" clId="{58424B7E-67A2-E24B-9516-C248AFA19009}" dt="2022-08-30T08:44:17.013" v="26" actId="2696"/>
        <pc:sldMkLst>
          <pc:docMk/>
          <pc:sldMk cId="4125292156" sldId="276"/>
        </pc:sldMkLst>
      </pc:sldChg>
      <pc:sldChg chg="del">
        <pc:chgData name="Riccardo Berta" userId="c8694f89-bba4-4576-b0a8-456619ca5a8c" providerId="ADAL" clId="{58424B7E-67A2-E24B-9516-C248AFA19009}" dt="2022-08-30T08:44:17.602" v="27" actId="2696"/>
        <pc:sldMkLst>
          <pc:docMk/>
          <pc:sldMk cId="1388305878" sldId="277"/>
        </pc:sldMkLst>
      </pc:sldChg>
      <pc:sldChg chg="del">
        <pc:chgData name="Riccardo Berta" userId="c8694f89-bba4-4576-b0a8-456619ca5a8c" providerId="ADAL" clId="{58424B7E-67A2-E24B-9516-C248AFA19009}" dt="2022-08-30T08:44:18.091" v="28" actId="2696"/>
        <pc:sldMkLst>
          <pc:docMk/>
          <pc:sldMk cId="2276488042" sldId="278"/>
        </pc:sldMkLst>
      </pc:sldChg>
      <pc:sldMasterChg chg="modSldLayout">
        <pc:chgData name="Riccardo Berta" userId="c8694f89-bba4-4576-b0a8-456619ca5a8c" providerId="ADAL" clId="{58424B7E-67A2-E24B-9516-C248AFA19009}" dt="2022-08-30T08:51:17.059" v="152" actId="948"/>
        <pc:sldMasterMkLst>
          <pc:docMk/>
          <pc:sldMasterMk cId="0" sldId="2147483659"/>
        </pc:sldMasterMkLst>
        <pc:sldLayoutChg chg="modSp mod">
          <pc:chgData name="Riccardo Berta" userId="c8694f89-bba4-4576-b0a8-456619ca5a8c" providerId="ADAL" clId="{58424B7E-67A2-E24B-9516-C248AFA19009}" dt="2022-08-30T08:51:17.059" v="152" actId="948"/>
          <pc:sldLayoutMkLst>
            <pc:docMk/>
            <pc:sldMasterMk cId="0" sldId="2147483659"/>
            <pc:sldLayoutMk cId="0" sldId="2147483650"/>
          </pc:sldLayoutMkLst>
          <pc:spChg chg="mod">
            <ac:chgData name="Riccardo Berta" userId="c8694f89-bba4-4576-b0a8-456619ca5a8c" providerId="ADAL" clId="{58424B7E-67A2-E24B-9516-C248AFA19009}" dt="2022-08-30T08:51:17.059" v="152" actId="948"/>
            <ac:spMkLst>
              <pc:docMk/>
              <pc:sldMasterMk cId="0" sldId="2147483659"/>
              <pc:sldLayoutMk cId="0" sldId="2147483650"/>
              <ac:spMk id="23" creationId="{00000000-0000-0000-0000-000000000000}"/>
            </ac:spMkLst>
          </pc:spChg>
        </pc:sldLayoutChg>
      </pc:sldMasterChg>
    </pc:docChg>
  </pc:docChgLst>
  <pc:docChgLst>
    <pc:chgData name="Riccardo Berta" userId="c8694f89-bba4-4576-b0a8-456619ca5a8c" providerId="ADAL" clId="{F4AAAA8C-1CB2-214C-996A-F15BCA6CB64E}"/>
    <pc:docChg chg="undo custSel addSld delSld modSld">
      <pc:chgData name="Riccardo Berta" userId="c8694f89-bba4-4576-b0a8-456619ca5a8c" providerId="ADAL" clId="{F4AAAA8C-1CB2-214C-996A-F15BCA6CB64E}" dt="2022-07-29T16:21:50.628" v="2975" actId="1076"/>
      <pc:docMkLst>
        <pc:docMk/>
      </pc:docMkLst>
      <pc:sldChg chg="modSp mod">
        <pc:chgData name="Riccardo Berta" userId="c8694f89-bba4-4576-b0a8-456619ca5a8c" providerId="ADAL" clId="{F4AAAA8C-1CB2-214C-996A-F15BCA6CB64E}" dt="2022-07-27T13:37:29.445" v="2" actId="20577"/>
        <pc:sldMkLst>
          <pc:docMk/>
          <pc:sldMk cId="0" sldId="256"/>
        </pc:sldMkLst>
        <pc:spChg chg="mod">
          <ac:chgData name="Riccardo Berta" userId="c8694f89-bba4-4576-b0a8-456619ca5a8c" providerId="ADAL" clId="{F4AAAA8C-1CB2-214C-996A-F15BCA6CB64E}" dt="2022-07-27T13:37:29.445" v="2" actId="20577"/>
          <ac:spMkLst>
            <pc:docMk/>
            <pc:sldMk cId="0" sldId="256"/>
            <ac:spMk id="62" creationId="{00000000-0000-0000-0000-000000000000}"/>
          </ac:spMkLst>
        </pc:spChg>
      </pc:sldChg>
      <pc:sldChg chg="addSp modSp mod">
        <pc:chgData name="Riccardo Berta" userId="c8694f89-bba4-4576-b0a8-456619ca5a8c" providerId="ADAL" clId="{F4AAAA8C-1CB2-214C-996A-F15BCA6CB64E}" dt="2022-07-27T13:43:23.760" v="162" actId="20577"/>
        <pc:sldMkLst>
          <pc:docMk/>
          <pc:sldMk cId="0" sldId="257"/>
        </pc:sldMkLst>
        <pc:spChg chg="mod">
          <ac:chgData name="Riccardo Berta" userId="c8694f89-bba4-4576-b0a8-456619ca5a8c" providerId="ADAL" clId="{F4AAAA8C-1CB2-214C-996A-F15BCA6CB64E}" dt="2022-07-27T13:38:19.538" v="24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7T13:43:23.760" v="162" actId="20577"/>
          <ac:spMkLst>
            <pc:docMk/>
            <pc:sldMk cId="0" sldId="257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F4AAAA8C-1CB2-214C-996A-F15BCA6CB64E}" dt="2022-07-27T13:43:02.813" v="153" actId="1076"/>
          <ac:picMkLst>
            <pc:docMk/>
            <pc:sldMk cId="0" sldId="257"/>
            <ac:picMk id="3" creationId="{E337B85C-FAA8-CC41-92F2-13E0228E3B65}"/>
          </ac:picMkLst>
        </pc:picChg>
      </pc:sldChg>
      <pc:sldChg chg="modSp del">
        <pc:chgData name="Riccardo Berta" userId="c8694f89-bba4-4576-b0a8-456619ca5a8c" providerId="ADAL" clId="{F4AAAA8C-1CB2-214C-996A-F15BCA6CB64E}" dt="2022-07-27T13:43:43.714" v="164" actId="2696"/>
        <pc:sldMkLst>
          <pc:docMk/>
          <pc:sldMk cId="1899110855" sldId="258"/>
        </pc:sldMkLst>
        <pc:spChg chg="mod">
          <ac:chgData name="Riccardo Berta" userId="c8694f89-bba4-4576-b0a8-456619ca5a8c" providerId="ADAL" clId="{F4AAAA8C-1CB2-214C-996A-F15BCA6CB64E}" dt="2022-07-27T13:43:40.189" v="163"/>
          <ac:spMkLst>
            <pc:docMk/>
            <pc:sldMk cId="1899110855" sldId="258"/>
            <ac:spMk id="2" creationId="{9A367158-2E24-E90C-7ECC-502AB323ED05}"/>
          </ac:spMkLst>
        </pc:spChg>
      </pc:sldChg>
      <pc:sldChg chg="addSp delSp modSp mod">
        <pc:chgData name="Riccardo Berta" userId="c8694f89-bba4-4576-b0a8-456619ca5a8c" providerId="ADAL" clId="{F4AAAA8C-1CB2-214C-996A-F15BCA6CB64E}" dt="2022-07-29T16:13:43.411" v="2890" actId="20577"/>
        <pc:sldMkLst>
          <pc:docMk/>
          <pc:sldMk cId="3018556184" sldId="259"/>
        </pc:sldMkLst>
        <pc:spChg chg="mod">
          <ac:chgData name="Riccardo Berta" userId="c8694f89-bba4-4576-b0a8-456619ca5a8c" providerId="ADAL" clId="{F4AAAA8C-1CB2-214C-996A-F15BCA6CB64E}" dt="2022-07-29T16:13:43.411" v="2890" actId="20577"/>
          <ac:spMkLst>
            <pc:docMk/>
            <pc:sldMk cId="3018556184" sldId="259"/>
            <ac:spMk id="3" creationId="{38BFAA1C-1163-169B-2D77-6FEF73CC8512}"/>
          </ac:spMkLst>
        </pc:spChg>
        <pc:picChg chg="add del mod">
          <ac:chgData name="Riccardo Berta" userId="c8694f89-bba4-4576-b0a8-456619ca5a8c" providerId="ADAL" clId="{F4AAAA8C-1CB2-214C-996A-F15BCA6CB64E}" dt="2022-07-29T07:13:37.040" v="2021" actId="21"/>
          <ac:picMkLst>
            <pc:docMk/>
            <pc:sldMk cId="3018556184" sldId="259"/>
            <ac:picMk id="5" creationId="{3D57D188-F23C-A5F1-8770-234AC5C0F8CD}"/>
          </ac:picMkLst>
        </pc:picChg>
      </pc:sldChg>
      <pc:sldChg chg="del">
        <pc:chgData name="Riccardo Berta" userId="c8694f89-bba4-4576-b0a8-456619ca5a8c" providerId="ADAL" clId="{F4AAAA8C-1CB2-214C-996A-F15BCA6CB64E}" dt="2022-07-27T13:43:45.045" v="165" actId="2696"/>
        <pc:sldMkLst>
          <pc:docMk/>
          <pc:sldMk cId="1104208334" sldId="260"/>
        </pc:sldMkLst>
      </pc:sldChg>
      <pc:sldChg chg="addSp delSp modSp add mod">
        <pc:chgData name="Riccardo Berta" userId="c8694f89-bba4-4576-b0a8-456619ca5a8c" providerId="ADAL" clId="{F4AAAA8C-1CB2-214C-996A-F15BCA6CB64E}" dt="2022-07-28T05:47:21.216" v="337" actId="1076"/>
        <pc:sldMkLst>
          <pc:docMk/>
          <pc:sldMk cId="2119751735" sldId="260"/>
        </pc:sldMkLst>
        <pc:spChg chg="mod">
          <ac:chgData name="Riccardo Berta" userId="c8694f89-bba4-4576-b0a8-456619ca5a8c" providerId="ADAL" clId="{F4AAAA8C-1CB2-214C-996A-F15BCA6CB64E}" dt="2022-07-27T13:45:31.917" v="177" actId="20577"/>
          <ac:spMkLst>
            <pc:docMk/>
            <pc:sldMk cId="2119751735" sldId="260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8T05:46:51.692" v="332" actId="20577"/>
          <ac:spMkLst>
            <pc:docMk/>
            <pc:sldMk cId="2119751735" sldId="260"/>
            <ac:spMk id="84" creationId="{00000000-0000-0000-0000-000000000000}"/>
          </ac:spMkLst>
        </pc:spChg>
        <pc:grpChg chg="add mod">
          <ac:chgData name="Riccardo Berta" userId="c8694f89-bba4-4576-b0a8-456619ca5a8c" providerId="ADAL" clId="{F4AAAA8C-1CB2-214C-996A-F15BCA6CB64E}" dt="2022-07-28T05:47:21.216" v="337" actId="1076"/>
          <ac:grpSpMkLst>
            <pc:docMk/>
            <pc:sldMk cId="2119751735" sldId="260"/>
            <ac:grpSpMk id="7" creationId="{489CA0CE-5F21-4BF4-5B0C-E98A8FC5FDD8}"/>
          </ac:grpSpMkLst>
        </pc:grpChg>
        <pc:picChg chg="del">
          <ac:chgData name="Riccardo Berta" userId="c8694f89-bba4-4576-b0a8-456619ca5a8c" providerId="ADAL" clId="{F4AAAA8C-1CB2-214C-996A-F15BCA6CB64E}" dt="2022-07-27T13:45:46.742" v="181" actId="478"/>
          <ac:picMkLst>
            <pc:docMk/>
            <pc:sldMk cId="2119751735" sldId="260"/>
            <ac:picMk id="3" creationId="{E337B85C-FAA8-CC41-92F2-13E0228E3B65}"/>
          </ac:picMkLst>
        </pc:picChg>
        <pc:picChg chg="add mod">
          <ac:chgData name="Riccardo Berta" userId="c8694f89-bba4-4576-b0a8-456619ca5a8c" providerId="ADAL" clId="{F4AAAA8C-1CB2-214C-996A-F15BCA6CB64E}" dt="2022-07-28T05:45:35.354" v="315" actId="164"/>
          <ac:picMkLst>
            <pc:docMk/>
            <pc:sldMk cId="2119751735" sldId="260"/>
            <ac:picMk id="4" creationId="{BEB555A5-8E8F-EF63-4BD5-BDB8C5B0448C}"/>
          </ac:picMkLst>
        </pc:picChg>
        <pc:picChg chg="add mod">
          <ac:chgData name="Riccardo Berta" userId="c8694f89-bba4-4576-b0a8-456619ca5a8c" providerId="ADAL" clId="{F4AAAA8C-1CB2-214C-996A-F15BCA6CB64E}" dt="2022-07-28T05:45:35.354" v="315" actId="164"/>
          <ac:picMkLst>
            <pc:docMk/>
            <pc:sldMk cId="2119751735" sldId="260"/>
            <ac:picMk id="6" creationId="{177C8D6D-02B1-C754-62AE-4DE123A1F0A3}"/>
          </ac:picMkLst>
        </pc:picChg>
        <pc:picChg chg="add mod">
          <ac:chgData name="Riccardo Berta" userId="c8694f89-bba4-4576-b0a8-456619ca5a8c" providerId="ADAL" clId="{F4AAAA8C-1CB2-214C-996A-F15BCA6CB64E}" dt="2022-07-28T05:47:04.885" v="335" actId="167"/>
          <ac:picMkLst>
            <pc:docMk/>
            <pc:sldMk cId="2119751735" sldId="260"/>
            <ac:picMk id="9" creationId="{B47B7D50-84FB-AA7F-8A99-66D4AF7E0E9D}"/>
          </ac:picMkLst>
        </pc:picChg>
      </pc:sldChg>
      <pc:sldChg chg="del">
        <pc:chgData name="Riccardo Berta" userId="c8694f89-bba4-4576-b0a8-456619ca5a8c" providerId="ADAL" clId="{F4AAAA8C-1CB2-214C-996A-F15BCA6CB64E}" dt="2022-07-27T13:43:46.058" v="166" actId="2696"/>
        <pc:sldMkLst>
          <pc:docMk/>
          <pc:sldMk cId="1290395919" sldId="261"/>
        </pc:sldMkLst>
      </pc:sldChg>
      <pc:sldChg chg="delSp modSp add mod">
        <pc:chgData name="Riccardo Berta" userId="c8694f89-bba4-4576-b0a8-456619ca5a8c" providerId="ADAL" clId="{F4AAAA8C-1CB2-214C-996A-F15BCA6CB64E}" dt="2022-07-28T06:08:36.900" v="979" actId="20577"/>
        <pc:sldMkLst>
          <pc:docMk/>
          <pc:sldMk cId="2389937581" sldId="261"/>
        </pc:sldMkLst>
        <pc:spChg chg="mod">
          <ac:chgData name="Riccardo Berta" userId="c8694f89-bba4-4576-b0a8-456619ca5a8c" providerId="ADAL" clId="{F4AAAA8C-1CB2-214C-996A-F15BCA6CB64E}" dt="2022-07-28T05:48:31.210" v="384" actId="20577"/>
          <ac:spMkLst>
            <pc:docMk/>
            <pc:sldMk cId="2389937581" sldId="261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8T06:08:36.900" v="979" actId="20577"/>
          <ac:spMkLst>
            <pc:docMk/>
            <pc:sldMk cId="2389937581" sldId="261"/>
            <ac:spMk id="84" creationId="{00000000-0000-0000-0000-000000000000}"/>
          </ac:spMkLst>
        </pc:spChg>
        <pc:picChg chg="del">
          <ac:chgData name="Riccardo Berta" userId="c8694f89-bba4-4576-b0a8-456619ca5a8c" providerId="ADAL" clId="{F4AAAA8C-1CB2-214C-996A-F15BCA6CB64E}" dt="2022-07-28T05:48:38.627" v="386" actId="478"/>
          <ac:picMkLst>
            <pc:docMk/>
            <pc:sldMk cId="2389937581" sldId="261"/>
            <ac:picMk id="3" creationId="{E337B85C-FAA8-CC41-92F2-13E0228E3B65}"/>
          </ac:picMkLst>
        </pc:picChg>
      </pc:sldChg>
      <pc:sldChg chg="addSp delSp modSp add mod">
        <pc:chgData name="Riccardo Berta" userId="c8694f89-bba4-4576-b0a8-456619ca5a8c" providerId="ADAL" clId="{F4AAAA8C-1CB2-214C-996A-F15BCA6CB64E}" dt="2022-07-28T06:20:33.799" v="1324" actId="58"/>
        <pc:sldMkLst>
          <pc:docMk/>
          <pc:sldMk cId="1270389364" sldId="262"/>
        </pc:sldMkLst>
        <pc:spChg chg="mod">
          <ac:chgData name="Riccardo Berta" userId="c8694f89-bba4-4576-b0a8-456619ca5a8c" providerId="ADAL" clId="{F4AAAA8C-1CB2-214C-996A-F15BCA6CB64E}" dt="2022-07-28T06:09:05.210" v="991" actId="20577"/>
          <ac:spMkLst>
            <pc:docMk/>
            <pc:sldMk cId="1270389364" sldId="262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8T06:20:33.799" v="1324" actId="58"/>
          <ac:spMkLst>
            <pc:docMk/>
            <pc:sldMk cId="1270389364" sldId="262"/>
            <ac:spMk id="84" creationId="{00000000-0000-0000-0000-000000000000}"/>
          </ac:spMkLst>
        </pc:spChg>
        <pc:picChg chg="del">
          <ac:chgData name="Riccardo Berta" userId="c8694f89-bba4-4576-b0a8-456619ca5a8c" providerId="ADAL" clId="{F4AAAA8C-1CB2-214C-996A-F15BCA6CB64E}" dt="2022-07-28T06:09:15.678" v="996" actId="478"/>
          <ac:picMkLst>
            <pc:docMk/>
            <pc:sldMk cId="1270389364" sldId="262"/>
            <ac:picMk id="3" creationId="{E337B85C-FAA8-CC41-92F2-13E0228E3B65}"/>
          </ac:picMkLst>
        </pc:picChg>
        <pc:picChg chg="add mod">
          <ac:chgData name="Riccardo Berta" userId="c8694f89-bba4-4576-b0a8-456619ca5a8c" providerId="ADAL" clId="{F4AAAA8C-1CB2-214C-996A-F15BCA6CB64E}" dt="2022-07-28T06:17:50.208" v="1230" actId="1036"/>
          <ac:picMkLst>
            <pc:docMk/>
            <pc:sldMk cId="1270389364" sldId="262"/>
            <ac:picMk id="4" creationId="{AB9A4B8B-5326-C7E4-06B6-378D995D5B26}"/>
          </ac:picMkLst>
        </pc:picChg>
      </pc:sldChg>
      <pc:sldChg chg="del">
        <pc:chgData name="Riccardo Berta" userId="c8694f89-bba4-4576-b0a8-456619ca5a8c" providerId="ADAL" clId="{F4AAAA8C-1CB2-214C-996A-F15BCA6CB64E}" dt="2022-07-27T13:43:47.251" v="167" actId="2696"/>
        <pc:sldMkLst>
          <pc:docMk/>
          <pc:sldMk cId="4130549615" sldId="262"/>
        </pc:sldMkLst>
      </pc:sldChg>
      <pc:sldChg chg="modSp add mod">
        <pc:chgData name="Riccardo Berta" userId="c8694f89-bba4-4576-b0a8-456619ca5a8c" providerId="ADAL" clId="{F4AAAA8C-1CB2-214C-996A-F15BCA6CB64E}" dt="2022-07-29T07:18:15.970" v="2126" actId="1076"/>
        <pc:sldMkLst>
          <pc:docMk/>
          <pc:sldMk cId="2644872656" sldId="263"/>
        </pc:sldMkLst>
        <pc:spChg chg="mod">
          <ac:chgData name="Riccardo Berta" userId="c8694f89-bba4-4576-b0a8-456619ca5a8c" providerId="ADAL" clId="{F4AAAA8C-1CB2-214C-996A-F15BCA6CB64E}" dt="2022-07-28T13:41:46.191" v="1354" actId="20577"/>
          <ac:spMkLst>
            <pc:docMk/>
            <pc:sldMk cId="2644872656" sldId="263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07:18:15.970" v="2126" actId="1076"/>
          <ac:spMkLst>
            <pc:docMk/>
            <pc:sldMk cId="2644872656" sldId="263"/>
            <ac:spMk id="84" creationId="{00000000-0000-0000-0000-000000000000}"/>
          </ac:spMkLst>
        </pc:spChg>
      </pc:sldChg>
      <pc:sldChg chg="del">
        <pc:chgData name="Riccardo Berta" userId="c8694f89-bba4-4576-b0a8-456619ca5a8c" providerId="ADAL" clId="{F4AAAA8C-1CB2-214C-996A-F15BCA6CB64E}" dt="2022-07-27T13:43:48.139" v="168" actId="2696"/>
        <pc:sldMkLst>
          <pc:docMk/>
          <pc:sldMk cId="3102138681" sldId="263"/>
        </pc:sldMkLst>
      </pc:sldChg>
      <pc:sldChg chg="modSp add mod">
        <pc:chgData name="Riccardo Berta" userId="c8694f89-bba4-4576-b0a8-456619ca5a8c" providerId="ADAL" clId="{F4AAAA8C-1CB2-214C-996A-F15BCA6CB64E}" dt="2022-07-28T13:59:43.403" v="1794" actId="20577"/>
        <pc:sldMkLst>
          <pc:docMk/>
          <pc:sldMk cId="1681389695" sldId="264"/>
        </pc:sldMkLst>
        <pc:spChg chg="mod">
          <ac:chgData name="Riccardo Berta" userId="c8694f89-bba4-4576-b0a8-456619ca5a8c" providerId="ADAL" clId="{F4AAAA8C-1CB2-214C-996A-F15BCA6CB64E}" dt="2022-07-28T13:55:27.771" v="1667" actId="20577"/>
          <ac:spMkLst>
            <pc:docMk/>
            <pc:sldMk cId="1681389695" sldId="264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8T13:59:43.403" v="1794" actId="20577"/>
          <ac:spMkLst>
            <pc:docMk/>
            <pc:sldMk cId="1681389695" sldId="264"/>
            <ac:spMk id="84" creationId="{00000000-0000-0000-0000-000000000000}"/>
          </ac:spMkLst>
        </pc:spChg>
      </pc:sldChg>
      <pc:sldChg chg="del">
        <pc:chgData name="Riccardo Berta" userId="c8694f89-bba4-4576-b0a8-456619ca5a8c" providerId="ADAL" clId="{F4AAAA8C-1CB2-214C-996A-F15BCA6CB64E}" dt="2022-07-27T13:43:49.652" v="169" actId="2696"/>
        <pc:sldMkLst>
          <pc:docMk/>
          <pc:sldMk cId="2113557187" sldId="264"/>
        </pc:sldMkLst>
      </pc:sldChg>
      <pc:sldChg chg="del">
        <pc:chgData name="Riccardo Berta" userId="c8694f89-bba4-4576-b0a8-456619ca5a8c" providerId="ADAL" clId="{F4AAAA8C-1CB2-214C-996A-F15BCA6CB64E}" dt="2022-07-27T13:43:57.658" v="170" actId="2696"/>
        <pc:sldMkLst>
          <pc:docMk/>
          <pc:sldMk cId="2045385232" sldId="265"/>
        </pc:sldMkLst>
      </pc:sldChg>
      <pc:sldChg chg="addSp modSp add mod">
        <pc:chgData name="Riccardo Berta" userId="c8694f89-bba4-4576-b0a8-456619ca5a8c" providerId="ADAL" clId="{F4AAAA8C-1CB2-214C-996A-F15BCA6CB64E}" dt="2022-07-29T07:15:19.612" v="2059" actId="1037"/>
        <pc:sldMkLst>
          <pc:docMk/>
          <pc:sldMk cId="2862573505" sldId="265"/>
        </pc:sldMkLst>
        <pc:spChg chg="mod">
          <ac:chgData name="Riccardo Berta" userId="c8694f89-bba4-4576-b0a8-456619ca5a8c" providerId="ADAL" clId="{F4AAAA8C-1CB2-214C-996A-F15BCA6CB64E}" dt="2022-07-28T14:01:34.242" v="1824" actId="20577"/>
          <ac:spMkLst>
            <pc:docMk/>
            <pc:sldMk cId="2862573505" sldId="265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07:14:51.920" v="2043" actId="1076"/>
          <ac:spMkLst>
            <pc:docMk/>
            <pc:sldMk cId="2862573505" sldId="265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F4AAAA8C-1CB2-214C-996A-F15BCA6CB64E}" dt="2022-07-29T07:14:07.899" v="2027" actId="1076"/>
          <ac:picMkLst>
            <pc:docMk/>
            <pc:sldMk cId="2862573505" sldId="265"/>
            <ac:picMk id="3" creationId="{E5BCAA50-F768-A24F-D65F-DC7B97A8A06C}"/>
          </ac:picMkLst>
        </pc:picChg>
        <pc:picChg chg="add mod">
          <ac:chgData name="Riccardo Berta" userId="c8694f89-bba4-4576-b0a8-456619ca5a8c" providerId="ADAL" clId="{F4AAAA8C-1CB2-214C-996A-F15BCA6CB64E}" dt="2022-07-29T07:15:19.612" v="2059" actId="1037"/>
          <ac:picMkLst>
            <pc:docMk/>
            <pc:sldMk cId="2862573505" sldId="265"/>
            <ac:picMk id="5" creationId="{743A1BA3-6E04-AB8A-9650-4CD776CB6A72}"/>
          </ac:picMkLst>
        </pc:picChg>
        <pc:picChg chg="add mod">
          <ac:chgData name="Riccardo Berta" userId="c8694f89-bba4-4576-b0a8-456619ca5a8c" providerId="ADAL" clId="{F4AAAA8C-1CB2-214C-996A-F15BCA6CB64E}" dt="2022-07-29T07:15:08.710" v="2051" actId="1037"/>
          <ac:picMkLst>
            <pc:docMk/>
            <pc:sldMk cId="2862573505" sldId="265"/>
            <ac:picMk id="6" creationId="{9C1ABB64-8085-F0EF-1388-6AF4DB3909BB}"/>
          </ac:picMkLst>
        </pc:picChg>
      </pc:sldChg>
      <pc:sldChg chg="modSp add mod">
        <pc:chgData name="Riccardo Berta" userId="c8694f89-bba4-4576-b0a8-456619ca5a8c" providerId="ADAL" clId="{F4AAAA8C-1CB2-214C-996A-F15BCA6CB64E}" dt="2022-07-29T15:42:16.243" v="2364" actId="404"/>
        <pc:sldMkLst>
          <pc:docMk/>
          <pc:sldMk cId="4181844165" sldId="266"/>
        </pc:sldMkLst>
        <pc:spChg chg="mod">
          <ac:chgData name="Riccardo Berta" userId="c8694f89-bba4-4576-b0a8-456619ca5a8c" providerId="ADAL" clId="{F4AAAA8C-1CB2-214C-996A-F15BCA6CB64E}" dt="2022-07-29T07:11:57.611" v="2016"/>
          <ac:spMkLst>
            <pc:docMk/>
            <pc:sldMk cId="4181844165" sldId="266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15:42:16.243" v="2364" actId="404"/>
          <ac:spMkLst>
            <pc:docMk/>
            <pc:sldMk cId="4181844165" sldId="266"/>
            <ac:spMk id="84" creationId="{00000000-0000-0000-0000-000000000000}"/>
          </ac:spMkLst>
        </pc:spChg>
      </pc:sldChg>
      <pc:sldChg chg="addSp delSp modSp add mod">
        <pc:chgData name="Riccardo Berta" userId="c8694f89-bba4-4576-b0a8-456619ca5a8c" providerId="ADAL" clId="{F4AAAA8C-1CB2-214C-996A-F15BCA6CB64E}" dt="2022-07-29T16:21:50.628" v="2975" actId="1076"/>
        <pc:sldMkLst>
          <pc:docMk/>
          <pc:sldMk cId="216455838" sldId="267"/>
        </pc:sldMkLst>
        <pc:spChg chg="mod">
          <ac:chgData name="Riccardo Berta" userId="c8694f89-bba4-4576-b0a8-456619ca5a8c" providerId="ADAL" clId="{F4AAAA8C-1CB2-214C-996A-F15BCA6CB64E}" dt="2022-07-29T16:21:40.165" v="2974" actId="20577"/>
          <ac:spMkLst>
            <pc:docMk/>
            <pc:sldMk cId="216455838" sldId="267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16:21:04.813" v="2957" actId="20577"/>
          <ac:spMkLst>
            <pc:docMk/>
            <pc:sldMk cId="216455838" sldId="267"/>
            <ac:spMk id="84" creationId="{00000000-0000-0000-0000-000000000000}"/>
          </ac:spMkLst>
        </pc:spChg>
        <pc:picChg chg="add del">
          <ac:chgData name="Riccardo Berta" userId="c8694f89-bba4-4576-b0a8-456619ca5a8c" providerId="ADAL" clId="{F4AAAA8C-1CB2-214C-996A-F15BCA6CB64E}" dt="2022-07-29T15:53:24.645" v="2396" actId="478"/>
          <ac:picMkLst>
            <pc:docMk/>
            <pc:sldMk cId="216455838" sldId="267"/>
            <ac:picMk id="2" creationId="{F4FCEF60-8194-3CD6-BE60-E133D5DF313E}"/>
          </ac:picMkLst>
        </pc:picChg>
        <pc:picChg chg="add mod">
          <ac:chgData name="Riccardo Berta" userId="c8694f89-bba4-4576-b0a8-456619ca5a8c" providerId="ADAL" clId="{F4AAAA8C-1CB2-214C-996A-F15BCA6CB64E}" dt="2022-07-29T16:21:09.630" v="2958" actId="1076"/>
          <ac:picMkLst>
            <pc:docMk/>
            <pc:sldMk cId="216455838" sldId="267"/>
            <ac:picMk id="4" creationId="{E6F64BDC-73CD-7216-BA09-69DDCB93F9D4}"/>
          </ac:picMkLst>
        </pc:picChg>
        <pc:picChg chg="add mod">
          <ac:chgData name="Riccardo Berta" userId="c8694f89-bba4-4576-b0a8-456619ca5a8c" providerId="ADAL" clId="{F4AAAA8C-1CB2-214C-996A-F15BCA6CB64E}" dt="2022-07-29T16:21:50.628" v="2975" actId="1076"/>
          <ac:picMkLst>
            <pc:docMk/>
            <pc:sldMk cId="216455838" sldId="267"/>
            <ac:picMk id="5" creationId="{3ACC4B13-0F8B-1CAD-68C4-DF5DFDB1BD88}"/>
          </ac:picMkLst>
        </pc:picChg>
      </pc:sldChg>
      <pc:sldChg chg="modSp add mod">
        <pc:chgData name="Riccardo Berta" userId="c8694f89-bba4-4576-b0a8-456619ca5a8c" providerId="ADAL" clId="{F4AAAA8C-1CB2-214C-996A-F15BCA6CB64E}" dt="2022-07-29T16:13:07.544" v="2873" actId="20577"/>
        <pc:sldMkLst>
          <pc:docMk/>
          <pc:sldMk cId="925286286" sldId="268"/>
        </pc:sldMkLst>
        <pc:spChg chg="mod">
          <ac:chgData name="Riccardo Berta" userId="c8694f89-bba4-4576-b0a8-456619ca5a8c" providerId="ADAL" clId="{F4AAAA8C-1CB2-214C-996A-F15BCA6CB64E}" dt="2022-07-29T16:00:31.322" v="2504"/>
          <ac:spMkLst>
            <pc:docMk/>
            <pc:sldMk cId="925286286" sldId="268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16:13:07.544" v="2873" actId="20577"/>
          <ac:spMkLst>
            <pc:docMk/>
            <pc:sldMk cId="925286286" sldId="268"/>
            <ac:spMk id="84" creationId="{00000000-0000-0000-0000-000000000000}"/>
          </ac:spMkLst>
        </pc:spChg>
      </pc:sldChg>
      <pc:sldChg chg="addSp modSp add mod">
        <pc:chgData name="Riccardo Berta" userId="c8694f89-bba4-4576-b0a8-456619ca5a8c" providerId="ADAL" clId="{F4AAAA8C-1CB2-214C-996A-F15BCA6CB64E}" dt="2022-07-29T16:20:35.039" v="2951" actId="962"/>
        <pc:sldMkLst>
          <pc:docMk/>
          <pc:sldMk cId="3471997037" sldId="269"/>
        </pc:sldMkLst>
        <pc:spChg chg="mod">
          <ac:chgData name="Riccardo Berta" userId="c8694f89-bba4-4576-b0a8-456619ca5a8c" providerId="ADAL" clId="{F4AAAA8C-1CB2-214C-996A-F15BCA6CB64E}" dt="2022-07-29T16:17:02.750" v="2922" actId="20577"/>
          <ac:spMkLst>
            <pc:docMk/>
            <pc:sldMk cId="3471997037" sldId="269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16:18:45.638" v="2948" actId="20577"/>
          <ac:spMkLst>
            <pc:docMk/>
            <pc:sldMk cId="3471997037" sldId="269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F4AAAA8C-1CB2-214C-996A-F15BCA6CB64E}" dt="2022-07-29T16:20:35.039" v="2951" actId="962"/>
          <ac:picMkLst>
            <pc:docMk/>
            <pc:sldMk cId="3471997037" sldId="269"/>
            <ac:picMk id="3" creationId="{471AFF0B-7713-10C4-E8A3-3EDBC8FE0FD9}"/>
          </ac:picMkLst>
        </pc:picChg>
      </pc:sldChg>
      <pc:sldChg chg="add">
        <pc:chgData name="Riccardo Berta" userId="c8694f89-bba4-4576-b0a8-456619ca5a8c" providerId="ADAL" clId="{F4AAAA8C-1CB2-214C-996A-F15BCA6CB64E}" dt="2022-07-28T14:01:20.148" v="1808"/>
        <pc:sldMkLst>
          <pc:docMk/>
          <pc:sldMk cId="3130917410" sldId="270"/>
        </pc:sldMkLst>
      </pc:sldChg>
      <pc:sldChg chg="add">
        <pc:chgData name="Riccardo Berta" userId="c8694f89-bba4-4576-b0a8-456619ca5a8c" providerId="ADAL" clId="{F4AAAA8C-1CB2-214C-996A-F15BCA6CB64E}" dt="2022-07-28T14:01:20.483" v="1809"/>
        <pc:sldMkLst>
          <pc:docMk/>
          <pc:sldMk cId="2266699268" sldId="271"/>
        </pc:sldMkLst>
      </pc:sldChg>
    </pc:docChg>
  </pc:docChgLst>
  <pc:docChgLst>
    <pc:chgData name="Riccardo Berta" userId="c8694f89-bba4-4576-b0a8-456619ca5a8c" providerId="ADAL" clId="{3E7BAF75-66AC-6246-A6D2-BF46DE9AAFF9}"/>
    <pc:docChg chg="undo custSel addSld delSld modSld sldOrd">
      <pc:chgData name="Riccardo Berta" userId="c8694f89-bba4-4576-b0a8-456619ca5a8c" providerId="ADAL" clId="{3E7BAF75-66AC-6246-A6D2-BF46DE9AAFF9}" dt="2022-10-10T06:50:03.464" v="408" actId="2696"/>
      <pc:docMkLst>
        <pc:docMk/>
      </pc:docMkLst>
      <pc:sldChg chg="modSp mod">
        <pc:chgData name="Riccardo Berta" userId="c8694f89-bba4-4576-b0a8-456619ca5a8c" providerId="ADAL" clId="{3E7BAF75-66AC-6246-A6D2-BF46DE9AAFF9}" dt="2022-10-10T05:46:15.837" v="2"/>
        <pc:sldMkLst>
          <pc:docMk/>
          <pc:sldMk cId="0" sldId="256"/>
        </pc:sldMkLst>
        <pc:spChg chg="mod">
          <ac:chgData name="Riccardo Berta" userId="c8694f89-bba4-4576-b0a8-456619ca5a8c" providerId="ADAL" clId="{3E7BAF75-66AC-6246-A6D2-BF46DE9AAFF9}" dt="2022-10-10T05:46:15.837" v="2"/>
          <ac:spMkLst>
            <pc:docMk/>
            <pc:sldMk cId="0" sldId="256"/>
            <ac:spMk id="62" creationId="{00000000-0000-0000-0000-000000000000}"/>
          </ac:spMkLst>
        </pc:spChg>
      </pc:sldChg>
      <pc:sldChg chg="addSp delSp modSp del mod">
        <pc:chgData name="Riccardo Berta" userId="c8694f89-bba4-4576-b0a8-456619ca5a8c" providerId="ADAL" clId="{3E7BAF75-66AC-6246-A6D2-BF46DE9AAFF9}" dt="2022-10-10T06:50:03.464" v="408" actId="2696"/>
        <pc:sldMkLst>
          <pc:docMk/>
          <pc:sldMk cId="0" sldId="257"/>
        </pc:sldMkLst>
        <pc:spChg chg="mod">
          <ac:chgData name="Riccardo Berta" userId="c8694f89-bba4-4576-b0a8-456619ca5a8c" providerId="ADAL" clId="{3E7BAF75-66AC-6246-A6D2-BF46DE9AAFF9}" dt="2022-10-10T05:52:29.389" v="210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Riccardo Berta" userId="c8694f89-bba4-4576-b0a8-456619ca5a8c" providerId="ADAL" clId="{3E7BAF75-66AC-6246-A6D2-BF46DE9AAFF9}" dt="2022-10-10T06:48:58.220" v="403" actId="20577"/>
          <ac:spMkLst>
            <pc:docMk/>
            <pc:sldMk cId="0" sldId="257"/>
            <ac:spMk id="84" creationId="{00000000-0000-0000-0000-000000000000}"/>
          </ac:spMkLst>
        </pc:spChg>
        <pc:picChg chg="add del mod">
          <ac:chgData name="Riccardo Berta" userId="c8694f89-bba4-4576-b0a8-456619ca5a8c" providerId="ADAL" clId="{3E7BAF75-66AC-6246-A6D2-BF46DE9AAFF9}" dt="2022-10-10T05:54:30.378" v="259" actId="21"/>
          <ac:picMkLst>
            <pc:docMk/>
            <pc:sldMk cId="0" sldId="257"/>
            <ac:picMk id="3" creationId="{77158CF1-79B9-1189-BA62-05566A5F9F89}"/>
          </ac:picMkLst>
        </pc:picChg>
        <pc:picChg chg="add del mod">
          <ac:chgData name="Riccardo Berta" userId="c8694f89-bba4-4576-b0a8-456619ca5a8c" providerId="ADAL" clId="{3E7BAF75-66AC-6246-A6D2-BF46DE9AAFF9}" dt="2022-10-10T06:45:43.530" v="274" actId="478"/>
          <ac:picMkLst>
            <pc:docMk/>
            <pc:sldMk cId="0" sldId="257"/>
            <ac:picMk id="5" creationId="{EA46E203-9491-2A6B-C89A-E85314823A8A}"/>
          </ac:picMkLst>
        </pc:picChg>
        <pc:picChg chg="add del mod">
          <ac:chgData name="Riccardo Berta" userId="c8694f89-bba4-4576-b0a8-456619ca5a8c" providerId="ADAL" clId="{3E7BAF75-66AC-6246-A6D2-BF46DE9AAFF9}" dt="2022-10-10T06:46:01.687" v="277" actId="478"/>
          <ac:picMkLst>
            <pc:docMk/>
            <pc:sldMk cId="0" sldId="257"/>
            <ac:picMk id="7" creationId="{B05BB6B6-2684-63DB-BA47-244FB3AED254}"/>
          </ac:picMkLst>
        </pc:picChg>
        <pc:picChg chg="add mod">
          <ac:chgData name="Riccardo Berta" userId="c8694f89-bba4-4576-b0a8-456619ca5a8c" providerId="ADAL" clId="{3E7BAF75-66AC-6246-A6D2-BF46DE9AAFF9}" dt="2022-10-10T06:46:26.825" v="282" actId="1076"/>
          <ac:picMkLst>
            <pc:docMk/>
            <pc:sldMk cId="0" sldId="257"/>
            <ac:picMk id="9" creationId="{130A8276-CD8C-0CDC-504C-5EB1E6B4EE17}"/>
          </ac:picMkLst>
        </pc:picChg>
      </pc:sldChg>
      <pc:sldChg chg="modSp mod">
        <pc:chgData name="Riccardo Berta" userId="c8694f89-bba4-4576-b0a8-456619ca5a8c" providerId="ADAL" clId="{3E7BAF75-66AC-6246-A6D2-BF46DE9AAFF9}" dt="2022-10-10T06:49:57.961" v="406" actId="20577"/>
        <pc:sldMkLst>
          <pc:docMk/>
          <pc:sldMk cId="0" sldId="264"/>
        </pc:sldMkLst>
        <pc:spChg chg="mod">
          <ac:chgData name="Riccardo Berta" userId="c8694f89-bba4-4576-b0a8-456619ca5a8c" providerId="ADAL" clId="{3E7BAF75-66AC-6246-A6D2-BF46DE9AAFF9}" dt="2022-10-10T06:49:57.961" v="406" actId="20577"/>
          <ac:spMkLst>
            <pc:docMk/>
            <pc:sldMk cId="0" sldId="264"/>
            <ac:spMk id="84" creationId="{00000000-0000-0000-0000-000000000000}"/>
          </ac:spMkLst>
        </pc:spChg>
      </pc:sldChg>
      <pc:sldChg chg="add">
        <pc:chgData name="Riccardo Berta" userId="c8694f89-bba4-4576-b0a8-456619ca5a8c" providerId="ADAL" clId="{3E7BAF75-66AC-6246-A6D2-BF46DE9AAFF9}" dt="2022-10-10T05:46:57.632" v="59"/>
        <pc:sldMkLst>
          <pc:docMk/>
          <pc:sldMk cId="2056707301" sldId="265"/>
        </pc:sldMkLst>
      </pc:sldChg>
      <pc:sldChg chg="del">
        <pc:chgData name="Riccardo Berta" userId="c8694f89-bba4-4576-b0a8-456619ca5a8c" providerId="ADAL" clId="{3E7BAF75-66AC-6246-A6D2-BF46DE9AAFF9}" dt="2022-10-10T05:46:43.197" v="39" actId="2696"/>
        <pc:sldMkLst>
          <pc:docMk/>
          <pc:sldMk cId="4260925133" sldId="265"/>
        </pc:sldMkLst>
      </pc:sldChg>
      <pc:sldChg chg="del">
        <pc:chgData name="Riccardo Berta" userId="c8694f89-bba4-4576-b0a8-456619ca5a8c" providerId="ADAL" clId="{3E7BAF75-66AC-6246-A6D2-BF46DE9AAFF9}" dt="2022-10-10T05:46:44.845" v="43" actId="2696"/>
        <pc:sldMkLst>
          <pc:docMk/>
          <pc:sldMk cId="2074499598" sldId="266"/>
        </pc:sldMkLst>
      </pc:sldChg>
      <pc:sldChg chg="add">
        <pc:chgData name="Riccardo Berta" userId="c8694f89-bba4-4576-b0a8-456619ca5a8c" providerId="ADAL" clId="{3E7BAF75-66AC-6246-A6D2-BF46DE9AAFF9}" dt="2022-10-10T05:46:58.085" v="60"/>
        <pc:sldMkLst>
          <pc:docMk/>
          <pc:sldMk cId="3627108427" sldId="266"/>
        </pc:sldMkLst>
      </pc:sldChg>
      <pc:sldChg chg="add">
        <pc:chgData name="Riccardo Berta" userId="c8694f89-bba4-4576-b0a8-456619ca5a8c" providerId="ADAL" clId="{3E7BAF75-66AC-6246-A6D2-BF46DE9AAFF9}" dt="2022-10-10T05:46:58.436" v="61"/>
        <pc:sldMkLst>
          <pc:docMk/>
          <pc:sldMk cId="755056336" sldId="267"/>
        </pc:sldMkLst>
      </pc:sldChg>
      <pc:sldChg chg="del">
        <pc:chgData name="Riccardo Berta" userId="c8694f89-bba4-4576-b0a8-456619ca5a8c" providerId="ADAL" clId="{3E7BAF75-66AC-6246-A6D2-BF46DE9AAFF9}" dt="2022-10-10T05:46:43.684" v="40" actId="2696"/>
        <pc:sldMkLst>
          <pc:docMk/>
          <pc:sldMk cId="2259674710" sldId="267"/>
        </pc:sldMkLst>
      </pc:sldChg>
      <pc:sldChg chg="add">
        <pc:chgData name="Riccardo Berta" userId="c8694f89-bba4-4576-b0a8-456619ca5a8c" providerId="ADAL" clId="{3E7BAF75-66AC-6246-A6D2-BF46DE9AAFF9}" dt="2022-10-10T05:46:58.789" v="62"/>
        <pc:sldMkLst>
          <pc:docMk/>
          <pc:sldMk cId="2533931395" sldId="268"/>
        </pc:sldMkLst>
      </pc:sldChg>
      <pc:sldChg chg="del">
        <pc:chgData name="Riccardo Berta" userId="c8694f89-bba4-4576-b0a8-456619ca5a8c" providerId="ADAL" clId="{3E7BAF75-66AC-6246-A6D2-BF46DE9AAFF9}" dt="2022-10-10T05:46:44.071" v="41" actId="2696"/>
        <pc:sldMkLst>
          <pc:docMk/>
          <pc:sldMk cId="2756532613" sldId="268"/>
        </pc:sldMkLst>
      </pc:sldChg>
      <pc:sldChg chg="add">
        <pc:chgData name="Riccardo Berta" userId="c8694f89-bba4-4576-b0a8-456619ca5a8c" providerId="ADAL" clId="{3E7BAF75-66AC-6246-A6D2-BF46DE9AAFF9}" dt="2022-10-10T05:46:59.115" v="63"/>
        <pc:sldMkLst>
          <pc:docMk/>
          <pc:sldMk cId="3588489452" sldId="269"/>
        </pc:sldMkLst>
      </pc:sldChg>
      <pc:sldChg chg="del">
        <pc:chgData name="Riccardo Berta" userId="c8694f89-bba4-4576-b0a8-456619ca5a8c" providerId="ADAL" clId="{3E7BAF75-66AC-6246-A6D2-BF46DE9AAFF9}" dt="2022-10-10T05:46:44.473" v="42" actId="2696"/>
        <pc:sldMkLst>
          <pc:docMk/>
          <pc:sldMk cId="3950372499" sldId="269"/>
        </pc:sldMkLst>
      </pc:sldChg>
      <pc:sldChg chg="addSp delSp modSp add del mod ord">
        <pc:chgData name="Riccardo Berta" userId="c8694f89-bba4-4576-b0a8-456619ca5a8c" providerId="ADAL" clId="{3E7BAF75-66AC-6246-A6D2-BF46DE9AAFF9}" dt="2022-10-10T06:50:00.088" v="407" actId="2696"/>
        <pc:sldMkLst>
          <pc:docMk/>
          <pc:sldMk cId="1602265730" sldId="270"/>
        </pc:sldMkLst>
        <pc:spChg chg="mod">
          <ac:chgData name="Riccardo Berta" userId="c8694f89-bba4-4576-b0a8-456619ca5a8c" providerId="ADAL" clId="{3E7BAF75-66AC-6246-A6D2-BF46DE9AAFF9}" dt="2022-10-10T05:52:08.199" v="174" actId="20577"/>
          <ac:spMkLst>
            <pc:docMk/>
            <pc:sldMk cId="1602265730" sldId="270"/>
            <ac:spMk id="83" creationId="{00000000-0000-0000-0000-000000000000}"/>
          </ac:spMkLst>
        </pc:spChg>
        <pc:spChg chg="mod">
          <ac:chgData name="Riccardo Berta" userId="c8694f89-bba4-4576-b0a8-456619ca5a8c" providerId="ADAL" clId="{3E7BAF75-66AC-6246-A6D2-BF46DE9AAFF9}" dt="2022-10-10T05:54:57.918" v="270" actId="20577"/>
          <ac:spMkLst>
            <pc:docMk/>
            <pc:sldMk cId="1602265730" sldId="270"/>
            <ac:spMk id="84" creationId="{00000000-0000-0000-0000-000000000000}"/>
          </ac:spMkLst>
        </pc:spChg>
        <pc:picChg chg="add del mod modCrop">
          <ac:chgData name="Riccardo Berta" userId="c8694f89-bba4-4576-b0a8-456619ca5a8c" providerId="ADAL" clId="{3E7BAF75-66AC-6246-A6D2-BF46DE9AAFF9}" dt="2022-10-10T05:54:27.586" v="258" actId="478"/>
          <ac:picMkLst>
            <pc:docMk/>
            <pc:sldMk cId="1602265730" sldId="270"/>
            <ac:picMk id="3" creationId="{823D74D6-16BE-2E45-CDC1-8D17637D30F9}"/>
          </ac:picMkLst>
        </pc:picChg>
        <pc:picChg chg="add mod">
          <ac:chgData name="Riccardo Berta" userId="c8694f89-bba4-4576-b0a8-456619ca5a8c" providerId="ADAL" clId="{3E7BAF75-66AC-6246-A6D2-BF46DE9AAFF9}" dt="2022-10-10T05:55:03.304" v="271" actId="1076"/>
          <ac:picMkLst>
            <pc:docMk/>
            <pc:sldMk cId="1602265730" sldId="270"/>
            <ac:picMk id="4" creationId="{2A63E7D8-8EC6-38EC-96E9-864C8BA5FBBD}"/>
          </ac:picMkLst>
        </pc:picChg>
      </pc:sldChg>
      <pc:sldChg chg="del">
        <pc:chgData name="Riccardo Berta" userId="c8694f89-bba4-4576-b0a8-456619ca5a8c" providerId="ADAL" clId="{3E7BAF75-66AC-6246-A6D2-BF46DE9AAFF9}" dt="2022-10-10T05:46:45.250" v="44" actId="2696"/>
        <pc:sldMkLst>
          <pc:docMk/>
          <pc:sldMk cId="3668836689" sldId="270"/>
        </pc:sldMkLst>
      </pc:sldChg>
      <pc:sldChg chg="del">
        <pc:chgData name="Riccardo Berta" userId="c8694f89-bba4-4576-b0a8-456619ca5a8c" providerId="ADAL" clId="{3E7BAF75-66AC-6246-A6D2-BF46DE9AAFF9}" dt="2022-10-10T05:46:45.673" v="45" actId="2696"/>
        <pc:sldMkLst>
          <pc:docMk/>
          <pc:sldMk cId="1894295752" sldId="271"/>
        </pc:sldMkLst>
      </pc:sldChg>
      <pc:sldChg chg="del">
        <pc:chgData name="Riccardo Berta" userId="c8694f89-bba4-4576-b0a8-456619ca5a8c" providerId="ADAL" clId="{3E7BAF75-66AC-6246-A6D2-BF46DE9AAFF9}" dt="2022-10-10T05:46:46.147" v="46" actId="2696"/>
        <pc:sldMkLst>
          <pc:docMk/>
          <pc:sldMk cId="732868139" sldId="272"/>
        </pc:sldMkLst>
      </pc:sldChg>
      <pc:sldChg chg="del">
        <pc:chgData name="Riccardo Berta" userId="c8694f89-bba4-4576-b0a8-456619ca5a8c" providerId="ADAL" clId="{3E7BAF75-66AC-6246-A6D2-BF46DE9AAFF9}" dt="2022-10-10T05:46:46.631" v="47" actId="2696"/>
        <pc:sldMkLst>
          <pc:docMk/>
          <pc:sldMk cId="3859598341" sldId="273"/>
        </pc:sldMkLst>
      </pc:sldChg>
      <pc:sldChg chg="del">
        <pc:chgData name="Riccardo Berta" userId="c8694f89-bba4-4576-b0a8-456619ca5a8c" providerId="ADAL" clId="{3E7BAF75-66AC-6246-A6D2-BF46DE9AAFF9}" dt="2022-10-10T05:46:47.315" v="48" actId="2696"/>
        <pc:sldMkLst>
          <pc:docMk/>
          <pc:sldMk cId="2213323745" sldId="274"/>
        </pc:sldMkLst>
      </pc:sldChg>
      <pc:sldChg chg="del">
        <pc:chgData name="Riccardo Berta" userId="c8694f89-bba4-4576-b0a8-456619ca5a8c" providerId="ADAL" clId="{3E7BAF75-66AC-6246-A6D2-BF46DE9AAFF9}" dt="2022-10-10T05:46:47.713" v="49" actId="2696"/>
        <pc:sldMkLst>
          <pc:docMk/>
          <pc:sldMk cId="303121765" sldId="275"/>
        </pc:sldMkLst>
      </pc:sldChg>
      <pc:sldChg chg="del">
        <pc:chgData name="Riccardo Berta" userId="c8694f89-bba4-4576-b0a8-456619ca5a8c" providerId="ADAL" clId="{3E7BAF75-66AC-6246-A6D2-BF46DE9AAFF9}" dt="2022-10-10T05:46:48.481" v="50" actId="2696"/>
        <pc:sldMkLst>
          <pc:docMk/>
          <pc:sldMk cId="2020526202" sldId="276"/>
        </pc:sldMkLst>
      </pc:sldChg>
      <pc:sldChg chg="del">
        <pc:chgData name="Riccardo Berta" userId="c8694f89-bba4-4576-b0a8-456619ca5a8c" providerId="ADAL" clId="{3E7BAF75-66AC-6246-A6D2-BF46DE9AAFF9}" dt="2022-10-10T05:46:48.981" v="51" actId="2696"/>
        <pc:sldMkLst>
          <pc:docMk/>
          <pc:sldMk cId="3156887330" sldId="277"/>
        </pc:sldMkLst>
      </pc:sldChg>
      <pc:sldChg chg="del">
        <pc:chgData name="Riccardo Berta" userId="c8694f89-bba4-4576-b0a8-456619ca5a8c" providerId="ADAL" clId="{3E7BAF75-66AC-6246-A6D2-BF46DE9AAFF9}" dt="2022-10-10T05:46:49.684" v="52" actId="2696"/>
        <pc:sldMkLst>
          <pc:docMk/>
          <pc:sldMk cId="1586284290" sldId="278"/>
        </pc:sldMkLst>
      </pc:sldChg>
      <pc:sldChg chg="del">
        <pc:chgData name="Riccardo Berta" userId="c8694f89-bba4-4576-b0a8-456619ca5a8c" providerId="ADAL" clId="{3E7BAF75-66AC-6246-A6D2-BF46DE9AAFF9}" dt="2022-10-10T05:46:50.239" v="53" actId="2696"/>
        <pc:sldMkLst>
          <pc:docMk/>
          <pc:sldMk cId="2677523252" sldId="279"/>
        </pc:sldMkLst>
      </pc:sldChg>
      <pc:sldChg chg="del">
        <pc:chgData name="Riccardo Berta" userId="c8694f89-bba4-4576-b0a8-456619ca5a8c" providerId="ADAL" clId="{3E7BAF75-66AC-6246-A6D2-BF46DE9AAFF9}" dt="2022-10-10T05:46:52.009" v="54" actId="2696"/>
        <pc:sldMkLst>
          <pc:docMk/>
          <pc:sldMk cId="635836889" sldId="280"/>
        </pc:sldMkLst>
      </pc:sldChg>
      <pc:sldChg chg="del">
        <pc:chgData name="Riccardo Berta" userId="c8694f89-bba4-4576-b0a8-456619ca5a8c" providerId="ADAL" clId="{3E7BAF75-66AC-6246-A6D2-BF46DE9AAFF9}" dt="2022-10-10T05:46:52.591" v="55" actId="2696"/>
        <pc:sldMkLst>
          <pc:docMk/>
          <pc:sldMk cId="2288803032" sldId="281"/>
        </pc:sldMkLst>
      </pc:sldChg>
      <pc:sldChg chg="del">
        <pc:chgData name="Riccardo Berta" userId="c8694f89-bba4-4576-b0a8-456619ca5a8c" providerId="ADAL" clId="{3E7BAF75-66AC-6246-A6D2-BF46DE9AAFF9}" dt="2022-10-10T05:46:53.984" v="57" actId="2696"/>
        <pc:sldMkLst>
          <pc:docMk/>
          <pc:sldMk cId="663506827" sldId="282"/>
        </pc:sldMkLst>
      </pc:sldChg>
      <pc:sldChg chg="del">
        <pc:chgData name="Riccardo Berta" userId="c8694f89-bba4-4576-b0a8-456619ca5a8c" providerId="ADAL" clId="{3E7BAF75-66AC-6246-A6D2-BF46DE9AAFF9}" dt="2022-10-10T05:46:55.020" v="58" actId="2696"/>
        <pc:sldMkLst>
          <pc:docMk/>
          <pc:sldMk cId="2423864326" sldId="283"/>
        </pc:sldMkLst>
      </pc:sldChg>
      <pc:sldChg chg="del">
        <pc:chgData name="Riccardo Berta" userId="c8694f89-bba4-4576-b0a8-456619ca5a8c" providerId="ADAL" clId="{3E7BAF75-66AC-6246-A6D2-BF46DE9AAFF9}" dt="2022-10-10T05:46:53.442" v="56" actId="2696"/>
        <pc:sldMkLst>
          <pc:docMk/>
          <pc:sldMk cId="852930802" sldId="284"/>
        </pc:sldMkLst>
      </pc:sldChg>
    </pc:docChg>
  </pc:docChgLst>
  <pc:docChgLst>
    <pc:chgData name="Riccardo Berta" userId="c8694f89-bba4-4576-b0a8-456619ca5a8c" providerId="ADAL" clId="{285D91C1-4BF4-0841-A283-B28F698AE366}"/>
    <pc:docChg chg="custSel addSld modSld">
      <pc:chgData name="Riccardo Berta" userId="c8694f89-bba4-4576-b0a8-456619ca5a8c" providerId="ADAL" clId="{285D91C1-4BF4-0841-A283-B28F698AE366}" dt="2022-08-26T17:01:29.210" v="222" actId="20577"/>
      <pc:docMkLst>
        <pc:docMk/>
      </pc:docMkLst>
      <pc:sldChg chg="addSp delSp modSp add mod">
        <pc:chgData name="Riccardo Berta" userId="c8694f89-bba4-4576-b0a8-456619ca5a8c" providerId="ADAL" clId="{285D91C1-4BF4-0841-A283-B28F698AE366}" dt="2022-08-26T17:01:29.210" v="222" actId="20577"/>
        <pc:sldMkLst>
          <pc:docMk/>
          <pc:sldMk cId="1388305878" sldId="277"/>
        </pc:sldMkLst>
        <pc:spChg chg="mod">
          <ac:chgData name="Riccardo Berta" userId="c8694f89-bba4-4576-b0a8-456619ca5a8c" providerId="ADAL" clId="{285D91C1-4BF4-0841-A283-B28F698AE366}" dt="2022-08-26T11:06:53.297" v="2" actId="20577"/>
          <ac:spMkLst>
            <pc:docMk/>
            <pc:sldMk cId="1388305878" sldId="277"/>
            <ac:spMk id="83" creationId="{00000000-0000-0000-0000-000000000000}"/>
          </ac:spMkLst>
        </pc:spChg>
        <pc:spChg chg="mod">
          <ac:chgData name="Riccardo Berta" userId="c8694f89-bba4-4576-b0a8-456619ca5a8c" providerId="ADAL" clId="{285D91C1-4BF4-0841-A283-B28F698AE366}" dt="2022-08-26T17:01:29.210" v="222" actId="20577"/>
          <ac:spMkLst>
            <pc:docMk/>
            <pc:sldMk cId="1388305878" sldId="277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285D91C1-4BF4-0841-A283-B28F698AE366}" dt="2022-08-26T11:13:04.169" v="129" actId="1035"/>
          <ac:picMkLst>
            <pc:docMk/>
            <pc:sldMk cId="1388305878" sldId="277"/>
            <ac:picMk id="3" creationId="{94F1A503-7FFE-557A-BCB0-DC1D9F0CDB3C}"/>
          </ac:picMkLst>
        </pc:picChg>
        <pc:picChg chg="del">
          <ac:chgData name="Riccardo Berta" userId="c8694f89-bba4-4576-b0a8-456619ca5a8c" providerId="ADAL" clId="{285D91C1-4BF4-0841-A283-B28F698AE366}" dt="2022-08-26T11:06:59.121" v="7" actId="478"/>
          <ac:picMkLst>
            <pc:docMk/>
            <pc:sldMk cId="1388305878" sldId="277"/>
            <ac:picMk id="4" creationId="{B37C8976-E86A-4EAB-21EA-45CA6D160B6E}"/>
          </ac:picMkLst>
        </pc:picChg>
        <pc:picChg chg="add mod">
          <ac:chgData name="Riccardo Berta" userId="c8694f89-bba4-4576-b0a8-456619ca5a8c" providerId="ADAL" clId="{285D91C1-4BF4-0841-A283-B28F698AE366}" dt="2022-08-26T11:13:15.479" v="133" actId="1035"/>
          <ac:picMkLst>
            <pc:docMk/>
            <pc:sldMk cId="1388305878" sldId="277"/>
            <ac:picMk id="6" creationId="{55622F76-3F69-85DA-DB04-2F9FA718C471}"/>
          </ac:picMkLst>
        </pc:picChg>
      </pc:sldChg>
      <pc:sldChg chg="addSp delSp modSp add mod">
        <pc:chgData name="Riccardo Berta" userId="c8694f89-bba4-4576-b0a8-456619ca5a8c" providerId="ADAL" clId="{285D91C1-4BF4-0841-A283-B28F698AE366}" dt="2022-08-26T17:01:19.085" v="220" actId="1076"/>
        <pc:sldMkLst>
          <pc:docMk/>
          <pc:sldMk cId="2276488042" sldId="278"/>
        </pc:sldMkLst>
        <pc:spChg chg="mod">
          <ac:chgData name="Riccardo Berta" userId="c8694f89-bba4-4576-b0a8-456619ca5a8c" providerId="ADAL" clId="{285D91C1-4BF4-0841-A283-B28F698AE366}" dt="2022-08-26T11:13:29.102" v="137" actId="20577"/>
          <ac:spMkLst>
            <pc:docMk/>
            <pc:sldMk cId="2276488042" sldId="278"/>
            <ac:spMk id="83" creationId="{00000000-0000-0000-0000-000000000000}"/>
          </ac:spMkLst>
        </pc:spChg>
        <pc:spChg chg="mod">
          <ac:chgData name="Riccardo Berta" userId="c8694f89-bba4-4576-b0a8-456619ca5a8c" providerId="ADAL" clId="{285D91C1-4BF4-0841-A283-B28F698AE366}" dt="2022-08-26T11:21:06.057" v="217" actId="20577"/>
          <ac:spMkLst>
            <pc:docMk/>
            <pc:sldMk cId="2276488042" sldId="278"/>
            <ac:spMk id="84" creationId="{00000000-0000-0000-0000-000000000000}"/>
          </ac:spMkLst>
        </pc:spChg>
        <pc:picChg chg="del">
          <ac:chgData name="Riccardo Berta" userId="c8694f89-bba4-4576-b0a8-456619ca5a8c" providerId="ADAL" clId="{285D91C1-4BF4-0841-A283-B28F698AE366}" dt="2022-08-26T11:15:29.168" v="157" actId="478"/>
          <ac:picMkLst>
            <pc:docMk/>
            <pc:sldMk cId="2276488042" sldId="278"/>
            <ac:picMk id="3" creationId="{94F1A503-7FFE-557A-BCB0-DC1D9F0CDB3C}"/>
          </ac:picMkLst>
        </pc:picChg>
        <pc:picChg chg="add del mod">
          <ac:chgData name="Riccardo Berta" userId="c8694f89-bba4-4576-b0a8-456619ca5a8c" providerId="ADAL" clId="{285D91C1-4BF4-0841-A283-B28F698AE366}" dt="2022-08-26T11:17:51.407" v="196" actId="478"/>
          <ac:picMkLst>
            <pc:docMk/>
            <pc:sldMk cId="2276488042" sldId="278"/>
            <ac:picMk id="4" creationId="{60504E6C-6A9E-9C37-40B0-D19295DDEEC3}"/>
          </ac:picMkLst>
        </pc:picChg>
        <pc:picChg chg="del">
          <ac:chgData name="Riccardo Berta" userId="c8694f89-bba4-4576-b0a8-456619ca5a8c" providerId="ADAL" clId="{285D91C1-4BF4-0841-A283-B28F698AE366}" dt="2022-08-26T11:15:30.021" v="158" actId="478"/>
          <ac:picMkLst>
            <pc:docMk/>
            <pc:sldMk cId="2276488042" sldId="278"/>
            <ac:picMk id="6" creationId="{55622F76-3F69-85DA-DB04-2F9FA718C471}"/>
          </ac:picMkLst>
        </pc:picChg>
        <pc:picChg chg="add mod">
          <ac:chgData name="Riccardo Berta" userId="c8694f89-bba4-4576-b0a8-456619ca5a8c" providerId="ADAL" clId="{285D91C1-4BF4-0841-A283-B28F698AE366}" dt="2022-08-26T17:01:19.085" v="220" actId="1076"/>
          <ac:picMkLst>
            <pc:docMk/>
            <pc:sldMk cId="2276488042" sldId="278"/>
            <ac:picMk id="7" creationId="{12A38CB3-9C82-D386-6AEC-F799DFDA4DBA}"/>
          </ac:picMkLst>
        </pc:picChg>
      </pc:sldChg>
    </pc:docChg>
  </pc:docChgLst>
  <pc:docChgLst>
    <pc:chgData name="Riccardo Berta" userId="c8694f89-bba4-4576-b0a8-456619ca5a8c" providerId="ADAL" clId="{89457721-8AF9-BB44-BAF2-46F7B0D7D7E8}"/>
    <pc:docChg chg="custSel addSld delSld modSld">
      <pc:chgData name="Riccardo Berta" userId="c8694f89-bba4-4576-b0a8-456619ca5a8c" providerId="ADAL" clId="{89457721-8AF9-BB44-BAF2-46F7B0D7D7E8}" dt="2022-08-30T09:55:24.863" v="44" actId="20577"/>
      <pc:docMkLst>
        <pc:docMk/>
      </pc:docMkLst>
      <pc:sldChg chg="modSp mod">
        <pc:chgData name="Riccardo Berta" userId="c8694f89-bba4-4576-b0a8-456619ca5a8c" providerId="ADAL" clId="{89457721-8AF9-BB44-BAF2-46F7B0D7D7E8}" dt="2022-08-30T09:54:06.379" v="7" actId="20577"/>
        <pc:sldMkLst>
          <pc:docMk/>
          <pc:sldMk cId="0" sldId="256"/>
        </pc:sldMkLst>
        <pc:spChg chg="mod">
          <ac:chgData name="Riccardo Berta" userId="c8694f89-bba4-4576-b0a8-456619ca5a8c" providerId="ADAL" clId="{89457721-8AF9-BB44-BAF2-46F7B0D7D7E8}" dt="2022-08-30T09:54:06.379" v="7" actId="20577"/>
          <ac:spMkLst>
            <pc:docMk/>
            <pc:sldMk cId="0" sldId="256"/>
            <ac:spMk id="62" creationId="{00000000-0000-0000-0000-000000000000}"/>
          </ac:spMkLst>
        </pc:spChg>
      </pc:sldChg>
      <pc:sldChg chg="delSp modSp mod">
        <pc:chgData name="Riccardo Berta" userId="c8694f89-bba4-4576-b0a8-456619ca5a8c" providerId="ADAL" clId="{89457721-8AF9-BB44-BAF2-46F7B0D7D7E8}" dt="2022-08-30T09:54:23.221" v="18" actId="478"/>
        <pc:sldMkLst>
          <pc:docMk/>
          <pc:sldMk cId="0" sldId="257"/>
        </pc:sldMkLst>
        <pc:spChg chg="mod">
          <ac:chgData name="Riccardo Berta" userId="c8694f89-bba4-4576-b0a8-456619ca5a8c" providerId="ADAL" clId="{89457721-8AF9-BB44-BAF2-46F7B0D7D7E8}" dt="2022-08-30T09:54:14.367" v="13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Riccardo Berta" userId="c8694f89-bba4-4576-b0a8-456619ca5a8c" providerId="ADAL" clId="{89457721-8AF9-BB44-BAF2-46F7B0D7D7E8}" dt="2022-08-30T09:54:19.217" v="17" actId="20577"/>
          <ac:spMkLst>
            <pc:docMk/>
            <pc:sldMk cId="0" sldId="257"/>
            <ac:spMk id="84" creationId="{00000000-0000-0000-0000-000000000000}"/>
          </ac:spMkLst>
        </pc:spChg>
        <pc:picChg chg="del">
          <ac:chgData name="Riccardo Berta" userId="c8694f89-bba4-4576-b0a8-456619ca5a8c" providerId="ADAL" clId="{89457721-8AF9-BB44-BAF2-46F7B0D7D7E8}" dt="2022-08-30T09:54:23.221" v="18" actId="478"/>
          <ac:picMkLst>
            <pc:docMk/>
            <pc:sldMk cId="0" sldId="257"/>
            <ac:picMk id="3" creationId="{EE0D0F3E-A843-92E5-ABBC-F41E3CA3C922}"/>
          </ac:picMkLst>
        </pc:picChg>
        <pc:picChg chg="del">
          <ac:chgData name="Riccardo Berta" userId="c8694f89-bba4-4576-b0a8-456619ca5a8c" providerId="ADAL" clId="{89457721-8AF9-BB44-BAF2-46F7B0D7D7E8}" dt="2022-08-30T09:54:16.325" v="14" actId="478"/>
          <ac:picMkLst>
            <pc:docMk/>
            <pc:sldMk cId="0" sldId="257"/>
            <ac:picMk id="5" creationId="{692F2B73-F6B6-F2AC-BB2A-2B1020944694}"/>
          </ac:picMkLst>
        </pc:picChg>
      </pc:sldChg>
      <pc:sldChg chg="modSp mod">
        <pc:chgData name="Riccardo Berta" userId="c8694f89-bba4-4576-b0a8-456619ca5a8c" providerId="ADAL" clId="{89457721-8AF9-BB44-BAF2-46F7B0D7D7E8}" dt="2022-08-30T09:54:11.362" v="10" actId="20577"/>
        <pc:sldMkLst>
          <pc:docMk/>
          <pc:sldMk cId="3018556184" sldId="259"/>
        </pc:sldMkLst>
        <pc:spChg chg="mod">
          <ac:chgData name="Riccardo Berta" userId="c8694f89-bba4-4576-b0a8-456619ca5a8c" providerId="ADAL" clId="{89457721-8AF9-BB44-BAF2-46F7B0D7D7E8}" dt="2022-08-30T09:54:11.362" v="10" actId="20577"/>
          <ac:spMkLst>
            <pc:docMk/>
            <pc:sldMk cId="3018556184" sldId="259"/>
            <ac:spMk id="3" creationId="{38BFAA1C-1163-169B-2D77-6FEF73CC8512}"/>
          </ac:spMkLst>
        </pc:spChg>
      </pc:sldChg>
      <pc:sldChg chg="add">
        <pc:chgData name="Riccardo Berta" userId="c8694f89-bba4-4576-b0a8-456619ca5a8c" providerId="ADAL" clId="{89457721-8AF9-BB44-BAF2-46F7B0D7D7E8}" dt="2022-08-30T09:54:31.238" v="24"/>
        <pc:sldMkLst>
          <pc:docMk/>
          <pc:sldMk cId="3239712184" sldId="260"/>
        </pc:sldMkLst>
      </pc:sldChg>
      <pc:sldChg chg="del">
        <pc:chgData name="Riccardo Berta" userId="c8694f89-bba4-4576-b0a8-456619ca5a8c" providerId="ADAL" clId="{89457721-8AF9-BB44-BAF2-46F7B0D7D7E8}" dt="2022-08-30T09:54:26.068" v="19" actId="2696"/>
        <pc:sldMkLst>
          <pc:docMk/>
          <pc:sldMk cId="3692252167" sldId="260"/>
        </pc:sldMkLst>
      </pc:sldChg>
      <pc:sldChg chg="add">
        <pc:chgData name="Riccardo Berta" userId="c8694f89-bba4-4576-b0a8-456619ca5a8c" providerId="ADAL" clId="{89457721-8AF9-BB44-BAF2-46F7B0D7D7E8}" dt="2022-08-30T09:54:32.176" v="25"/>
        <pc:sldMkLst>
          <pc:docMk/>
          <pc:sldMk cId="723946338" sldId="261"/>
        </pc:sldMkLst>
      </pc:sldChg>
      <pc:sldChg chg="del">
        <pc:chgData name="Riccardo Berta" userId="c8694f89-bba4-4576-b0a8-456619ca5a8c" providerId="ADAL" clId="{89457721-8AF9-BB44-BAF2-46F7B0D7D7E8}" dt="2022-08-30T09:54:26.532" v="20" actId="2696"/>
        <pc:sldMkLst>
          <pc:docMk/>
          <pc:sldMk cId="846979211" sldId="261"/>
        </pc:sldMkLst>
      </pc:sldChg>
      <pc:sldChg chg="del">
        <pc:chgData name="Riccardo Berta" userId="c8694f89-bba4-4576-b0a8-456619ca5a8c" providerId="ADAL" clId="{89457721-8AF9-BB44-BAF2-46F7B0D7D7E8}" dt="2022-08-30T09:54:26.938" v="21" actId="2696"/>
        <pc:sldMkLst>
          <pc:docMk/>
          <pc:sldMk cId="447929702" sldId="262"/>
        </pc:sldMkLst>
      </pc:sldChg>
      <pc:sldChg chg="add">
        <pc:chgData name="Riccardo Berta" userId="c8694f89-bba4-4576-b0a8-456619ca5a8c" providerId="ADAL" clId="{89457721-8AF9-BB44-BAF2-46F7B0D7D7E8}" dt="2022-08-30T09:54:33.167" v="26"/>
        <pc:sldMkLst>
          <pc:docMk/>
          <pc:sldMk cId="1167696200" sldId="262"/>
        </pc:sldMkLst>
      </pc:sldChg>
      <pc:sldChg chg="del">
        <pc:chgData name="Riccardo Berta" userId="c8694f89-bba4-4576-b0a8-456619ca5a8c" providerId="ADAL" clId="{89457721-8AF9-BB44-BAF2-46F7B0D7D7E8}" dt="2022-08-30T09:54:27.400" v="22" actId="2696"/>
        <pc:sldMkLst>
          <pc:docMk/>
          <pc:sldMk cId="11402927" sldId="263"/>
        </pc:sldMkLst>
      </pc:sldChg>
      <pc:sldChg chg="modSp add mod">
        <pc:chgData name="Riccardo Berta" userId="c8694f89-bba4-4576-b0a8-456619ca5a8c" providerId="ADAL" clId="{89457721-8AF9-BB44-BAF2-46F7B0D7D7E8}" dt="2022-08-30T09:55:24.863" v="44" actId="20577"/>
        <pc:sldMkLst>
          <pc:docMk/>
          <pc:sldMk cId="1817587258" sldId="263"/>
        </pc:sldMkLst>
        <pc:spChg chg="mod">
          <ac:chgData name="Riccardo Berta" userId="c8694f89-bba4-4576-b0a8-456619ca5a8c" providerId="ADAL" clId="{89457721-8AF9-BB44-BAF2-46F7B0D7D7E8}" dt="2022-08-30T09:54:51.021" v="28"/>
          <ac:spMkLst>
            <pc:docMk/>
            <pc:sldMk cId="1817587258" sldId="263"/>
            <ac:spMk id="83" creationId="{00000000-0000-0000-0000-000000000000}"/>
          </ac:spMkLst>
        </pc:spChg>
        <pc:spChg chg="mod">
          <ac:chgData name="Riccardo Berta" userId="c8694f89-bba4-4576-b0a8-456619ca5a8c" providerId="ADAL" clId="{89457721-8AF9-BB44-BAF2-46F7B0D7D7E8}" dt="2022-08-30T09:55:24.863" v="44" actId="20577"/>
          <ac:spMkLst>
            <pc:docMk/>
            <pc:sldMk cId="1817587258" sldId="263"/>
            <ac:spMk id="84" creationId="{00000000-0000-0000-0000-000000000000}"/>
          </ac:spMkLst>
        </pc:spChg>
      </pc:sldChg>
      <pc:sldChg chg="del">
        <pc:chgData name="Riccardo Berta" userId="c8694f89-bba4-4576-b0a8-456619ca5a8c" providerId="ADAL" clId="{89457721-8AF9-BB44-BAF2-46F7B0D7D7E8}" dt="2022-08-30T09:54:27.959" v="23" actId="2696"/>
        <pc:sldMkLst>
          <pc:docMk/>
          <pc:sldMk cId="2794482370" sldId="264"/>
        </pc:sldMkLst>
      </pc:sldChg>
    </pc:docChg>
  </pc:docChgLst>
  <pc:docChgLst>
    <pc:chgData name="Riccardo Berta" userId="c8694f89-bba4-4576-b0a8-456619ca5a8c" providerId="ADAL" clId="{80F6E880-6B18-A04C-AFC0-7C261801A904}"/>
    <pc:docChg chg="undo custSel addSld delSld modSld sldOrd">
      <pc:chgData name="Riccardo Berta" userId="c8694f89-bba4-4576-b0a8-456619ca5a8c" providerId="ADAL" clId="{80F6E880-6B18-A04C-AFC0-7C261801A904}" dt="2022-11-08T13:14:14.871" v="3050" actId="2696"/>
      <pc:docMkLst>
        <pc:docMk/>
      </pc:docMkLst>
      <pc:sldChg chg="modSp mod">
        <pc:chgData name="Riccardo Berta" userId="c8694f89-bba4-4576-b0a8-456619ca5a8c" providerId="ADAL" clId="{80F6E880-6B18-A04C-AFC0-7C261801A904}" dt="2022-11-02T11:32:41.709" v="13" actId="20577"/>
        <pc:sldMkLst>
          <pc:docMk/>
          <pc:sldMk cId="0" sldId="256"/>
        </pc:sldMkLst>
        <pc:spChg chg="mod">
          <ac:chgData name="Riccardo Berta" userId="c8694f89-bba4-4576-b0a8-456619ca5a8c" providerId="ADAL" clId="{80F6E880-6B18-A04C-AFC0-7C261801A904}" dt="2022-11-02T11:32:41.709" v="13" actId="20577"/>
          <ac:spMkLst>
            <pc:docMk/>
            <pc:sldMk cId="0" sldId="256"/>
            <ac:spMk id="62" creationId="{00000000-0000-0000-0000-000000000000}"/>
          </ac:spMkLst>
        </pc:spChg>
      </pc:sldChg>
      <pc:sldChg chg="modSp mod">
        <pc:chgData name="Riccardo Berta" userId="c8694f89-bba4-4576-b0a8-456619ca5a8c" providerId="ADAL" clId="{80F6E880-6B18-A04C-AFC0-7C261801A904}" dt="2022-11-08T11:41:26.440" v="2804" actId="20577"/>
        <pc:sldMkLst>
          <pc:docMk/>
          <pc:sldMk cId="0" sldId="264"/>
        </pc:sldMkLst>
        <pc:spChg chg="mod">
          <ac:chgData name="Riccardo Berta" userId="c8694f89-bba4-4576-b0a8-456619ca5a8c" providerId="ADAL" clId="{80F6E880-6B18-A04C-AFC0-7C261801A904}" dt="2022-11-08T11:41:26.440" v="2804" actId="20577"/>
          <ac:spMkLst>
            <pc:docMk/>
            <pc:sldMk cId="0" sldId="264"/>
            <ac:spMk id="84" creationId="{00000000-0000-0000-0000-000000000000}"/>
          </ac:spMkLst>
        </pc:spChg>
      </pc:sldChg>
      <pc:sldChg chg="modSp mod">
        <pc:chgData name="Riccardo Berta" userId="c8694f89-bba4-4576-b0a8-456619ca5a8c" providerId="ADAL" clId="{80F6E880-6B18-A04C-AFC0-7C261801A904}" dt="2022-11-07T07:17:21.067" v="797" actId="20577"/>
        <pc:sldMkLst>
          <pc:docMk/>
          <pc:sldMk cId="3775027952" sldId="269"/>
        </pc:sldMkLst>
        <pc:spChg chg="mod">
          <ac:chgData name="Riccardo Berta" userId="c8694f89-bba4-4576-b0a8-456619ca5a8c" providerId="ADAL" clId="{80F6E880-6B18-A04C-AFC0-7C261801A904}" dt="2022-11-07T07:17:21.067" v="797" actId="20577"/>
          <ac:spMkLst>
            <pc:docMk/>
            <pc:sldMk cId="3775027952" sldId="269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7T06:53:11.378" v="285" actId="20577"/>
          <ac:spMkLst>
            <pc:docMk/>
            <pc:sldMk cId="3775027952" sldId="269"/>
            <ac:spMk id="84" creationId="{00000000-0000-0000-0000-000000000000}"/>
          </ac:spMkLst>
        </pc:spChg>
      </pc:sldChg>
      <pc:sldChg chg="modSp mod">
        <pc:chgData name="Riccardo Berta" userId="c8694f89-bba4-4576-b0a8-456619ca5a8c" providerId="ADAL" clId="{80F6E880-6B18-A04C-AFC0-7C261801A904}" dt="2022-11-07T07:18:11.402" v="816" actId="14100"/>
        <pc:sldMkLst>
          <pc:docMk/>
          <pc:sldMk cId="1310310143" sldId="270"/>
        </pc:sldMkLst>
        <pc:spChg chg="mod">
          <ac:chgData name="Riccardo Berta" userId="c8694f89-bba4-4576-b0a8-456619ca5a8c" providerId="ADAL" clId="{80F6E880-6B18-A04C-AFC0-7C261801A904}" dt="2022-11-07T07:17:32.354" v="799" actId="20577"/>
          <ac:spMkLst>
            <pc:docMk/>
            <pc:sldMk cId="1310310143" sldId="270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7T07:18:11.402" v="816" actId="14100"/>
          <ac:spMkLst>
            <pc:docMk/>
            <pc:sldMk cId="1310310143" sldId="270"/>
            <ac:spMk id="84" creationId="{00000000-0000-0000-0000-000000000000}"/>
          </ac:spMkLst>
        </pc:spChg>
      </pc:sldChg>
      <pc:sldChg chg="modSp mod ord">
        <pc:chgData name="Riccardo Berta" userId="c8694f89-bba4-4576-b0a8-456619ca5a8c" providerId="ADAL" clId="{80F6E880-6B18-A04C-AFC0-7C261801A904}" dt="2022-11-08T08:51:58.241" v="1598" actId="1076"/>
        <pc:sldMkLst>
          <pc:docMk/>
          <pc:sldMk cId="3840907075" sldId="271"/>
        </pc:sldMkLst>
        <pc:spChg chg="mod">
          <ac:chgData name="Riccardo Berta" userId="c8694f89-bba4-4576-b0a8-456619ca5a8c" providerId="ADAL" clId="{80F6E880-6B18-A04C-AFC0-7C261801A904}" dt="2022-11-08T08:51:12.309" v="1586" actId="20577"/>
          <ac:spMkLst>
            <pc:docMk/>
            <pc:sldMk cId="3840907075" sldId="271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8T08:51:58.241" v="1598" actId="1076"/>
          <ac:spMkLst>
            <pc:docMk/>
            <pc:sldMk cId="3840907075" sldId="271"/>
            <ac:spMk id="84" creationId="{00000000-0000-0000-0000-000000000000}"/>
          </ac:spMkLst>
        </pc:spChg>
      </pc:sldChg>
      <pc:sldChg chg="addSp delSp modSp add mod ord">
        <pc:chgData name="Riccardo Berta" userId="c8694f89-bba4-4576-b0a8-456619ca5a8c" providerId="ADAL" clId="{80F6E880-6B18-A04C-AFC0-7C261801A904}" dt="2022-11-07T07:17:44.640" v="804" actId="20577"/>
        <pc:sldMkLst>
          <pc:docMk/>
          <pc:sldMk cId="3791912446" sldId="272"/>
        </pc:sldMkLst>
        <pc:spChg chg="mod">
          <ac:chgData name="Riccardo Berta" userId="c8694f89-bba4-4576-b0a8-456619ca5a8c" providerId="ADAL" clId="{80F6E880-6B18-A04C-AFC0-7C261801A904}" dt="2022-11-07T07:04:25.924" v="522" actId="313"/>
          <ac:spMkLst>
            <pc:docMk/>
            <pc:sldMk cId="3791912446" sldId="272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7T07:17:44.640" v="804" actId="20577"/>
          <ac:spMkLst>
            <pc:docMk/>
            <pc:sldMk cId="3791912446" sldId="272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80F6E880-6B18-A04C-AFC0-7C261801A904}" dt="2022-11-07T06:59:31.298" v="465" actId="1076"/>
          <ac:picMkLst>
            <pc:docMk/>
            <pc:sldMk cId="3791912446" sldId="272"/>
            <ac:picMk id="3" creationId="{466B1340-2784-EFA1-4625-73CB8D368F35}"/>
          </ac:picMkLst>
        </pc:picChg>
        <pc:picChg chg="add del mod">
          <ac:chgData name="Riccardo Berta" userId="c8694f89-bba4-4576-b0a8-456619ca5a8c" providerId="ADAL" clId="{80F6E880-6B18-A04C-AFC0-7C261801A904}" dt="2022-11-07T07:05:54.847" v="556" actId="478"/>
          <ac:picMkLst>
            <pc:docMk/>
            <pc:sldMk cId="3791912446" sldId="272"/>
            <ac:picMk id="5" creationId="{96DCD402-891D-3F66-34A1-46DFB85BA2F8}"/>
          </ac:picMkLst>
        </pc:picChg>
      </pc:sldChg>
      <pc:sldChg chg="addSp modSp add mod">
        <pc:chgData name="Riccardo Berta" userId="c8694f89-bba4-4576-b0a8-456619ca5a8c" providerId="ADAL" clId="{80F6E880-6B18-A04C-AFC0-7C261801A904}" dt="2022-11-07T13:36:31.855" v="1227" actId="1035"/>
        <pc:sldMkLst>
          <pc:docMk/>
          <pc:sldMk cId="80569211" sldId="273"/>
        </pc:sldMkLst>
        <pc:spChg chg="mod">
          <ac:chgData name="Riccardo Berta" userId="c8694f89-bba4-4576-b0a8-456619ca5a8c" providerId="ADAL" clId="{80F6E880-6B18-A04C-AFC0-7C261801A904}" dt="2022-11-07T07:18:15.205" v="820" actId="20577"/>
          <ac:spMkLst>
            <pc:docMk/>
            <pc:sldMk cId="80569211" sldId="273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7T13:36:26.290" v="1215" actId="20577"/>
          <ac:spMkLst>
            <pc:docMk/>
            <pc:sldMk cId="80569211" sldId="273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80F6E880-6B18-A04C-AFC0-7C261801A904}" dt="2022-11-07T13:36:31.855" v="1227" actId="1035"/>
          <ac:picMkLst>
            <pc:docMk/>
            <pc:sldMk cId="80569211" sldId="273"/>
            <ac:picMk id="2" creationId="{DCC6CAAD-0559-8398-98AA-0E6212EA80FC}"/>
          </ac:picMkLst>
        </pc:picChg>
      </pc:sldChg>
      <pc:sldChg chg="addSp modSp add mod">
        <pc:chgData name="Riccardo Berta" userId="c8694f89-bba4-4576-b0a8-456619ca5a8c" providerId="ADAL" clId="{80F6E880-6B18-A04C-AFC0-7C261801A904}" dt="2022-11-07T07:16:45.002" v="791" actId="20577"/>
        <pc:sldMkLst>
          <pc:docMk/>
          <pc:sldMk cId="411550242" sldId="274"/>
        </pc:sldMkLst>
        <pc:spChg chg="mod">
          <ac:chgData name="Riccardo Berta" userId="c8694f89-bba4-4576-b0a8-456619ca5a8c" providerId="ADAL" clId="{80F6E880-6B18-A04C-AFC0-7C261801A904}" dt="2022-11-07T07:16:45.002" v="791" actId="20577"/>
          <ac:spMkLst>
            <pc:docMk/>
            <pc:sldMk cId="411550242" sldId="274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7T07:16:12.859" v="785" actId="20577"/>
          <ac:spMkLst>
            <pc:docMk/>
            <pc:sldMk cId="411550242" sldId="274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80F6E880-6B18-A04C-AFC0-7C261801A904}" dt="2022-11-07T07:16:39.276" v="787" actId="1076"/>
          <ac:picMkLst>
            <pc:docMk/>
            <pc:sldMk cId="411550242" sldId="274"/>
            <ac:picMk id="3" creationId="{30EC4DDD-F5AC-A253-9088-288CB536E14A}"/>
          </ac:picMkLst>
        </pc:picChg>
      </pc:sldChg>
      <pc:sldChg chg="addSp delSp modSp add mod">
        <pc:chgData name="Riccardo Berta" userId="c8694f89-bba4-4576-b0a8-456619ca5a8c" providerId="ADAL" clId="{80F6E880-6B18-A04C-AFC0-7C261801A904}" dt="2022-11-07T13:21:44.410" v="1081" actId="1037"/>
        <pc:sldMkLst>
          <pc:docMk/>
          <pc:sldMk cId="1497503087" sldId="275"/>
        </pc:sldMkLst>
        <pc:spChg chg="mod">
          <ac:chgData name="Riccardo Berta" userId="c8694f89-bba4-4576-b0a8-456619ca5a8c" providerId="ADAL" clId="{80F6E880-6B18-A04C-AFC0-7C261801A904}" dt="2022-11-07T07:16:53.860" v="794" actId="20577"/>
          <ac:spMkLst>
            <pc:docMk/>
            <pc:sldMk cId="1497503087" sldId="275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7T13:21:32.910" v="1077" actId="403"/>
          <ac:spMkLst>
            <pc:docMk/>
            <pc:sldMk cId="1497503087" sldId="275"/>
            <ac:spMk id="84" creationId="{00000000-0000-0000-0000-000000000000}"/>
          </ac:spMkLst>
        </pc:spChg>
        <pc:picChg chg="add del mod">
          <ac:chgData name="Riccardo Berta" userId="c8694f89-bba4-4576-b0a8-456619ca5a8c" providerId="ADAL" clId="{80F6E880-6B18-A04C-AFC0-7C261801A904}" dt="2022-11-07T13:21:44.410" v="1081" actId="1037"/>
          <ac:picMkLst>
            <pc:docMk/>
            <pc:sldMk cId="1497503087" sldId="275"/>
            <ac:picMk id="3" creationId="{4F36E7FA-7FDA-441A-FB01-56F921235354}"/>
          </ac:picMkLst>
        </pc:picChg>
        <pc:picChg chg="add del mod">
          <ac:chgData name="Riccardo Berta" userId="c8694f89-bba4-4576-b0a8-456619ca5a8c" providerId="ADAL" clId="{80F6E880-6B18-A04C-AFC0-7C261801A904}" dt="2022-11-07T13:14:43.240" v="923"/>
          <ac:picMkLst>
            <pc:docMk/>
            <pc:sldMk cId="1497503087" sldId="275"/>
            <ac:picMk id="5" creationId="{1AF8E800-F7F9-2A5C-5DC8-53A54EB15185}"/>
          </ac:picMkLst>
        </pc:picChg>
        <pc:picChg chg="add mod">
          <ac:chgData name="Riccardo Berta" userId="c8694f89-bba4-4576-b0a8-456619ca5a8c" providerId="ADAL" clId="{80F6E880-6B18-A04C-AFC0-7C261801A904}" dt="2022-11-07T13:21:44.410" v="1081" actId="1037"/>
          <ac:picMkLst>
            <pc:docMk/>
            <pc:sldMk cId="1497503087" sldId="275"/>
            <ac:picMk id="7" creationId="{8B0795EC-DA43-EC5C-EFC5-2544DB5854EC}"/>
          </ac:picMkLst>
        </pc:picChg>
      </pc:sldChg>
      <pc:sldChg chg="addSp delSp modSp add mod">
        <pc:chgData name="Riccardo Berta" userId="c8694f89-bba4-4576-b0a8-456619ca5a8c" providerId="ADAL" clId="{80F6E880-6B18-A04C-AFC0-7C261801A904}" dt="2022-11-07T13:21:16.745" v="1073" actId="1038"/>
        <pc:sldMkLst>
          <pc:docMk/>
          <pc:sldMk cId="189339524" sldId="276"/>
        </pc:sldMkLst>
        <pc:spChg chg="add del mod">
          <ac:chgData name="Riccardo Berta" userId="c8694f89-bba4-4576-b0a8-456619ca5a8c" providerId="ADAL" clId="{80F6E880-6B18-A04C-AFC0-7C261801A904}" dt="2022-11-07T13:19:01.292" v="972" actId="767"/>
          <ac:spMkLst>
            <pc:docMk/>
            <pc:sldMk cId="189339524" sldId="276"/>
            <ac:spMk id="4" creationId="{128674F4-627D-5212-BC9C-4D6510320220}"/>
          </ac:spMkLst>
        </pc:spChg>
        <pc:spChg chg="mod">
          <ac:chgData name="Riccardo Berta" userId="c8694f89-bba4-4576-b0a8-456619ca5a8c" providerId="ADAL" clId="{80F6E880-6B18-A04C-AFC0-7C261801A904}" dt="2022-11-07T13:18:01.068" v="966" actId="20577"/>
          <ac:spMkLst>
            <pc:docMk/>
            <pc:sldMk cId="189339524" sldId="276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7T13:21:05.434" v="1070" actId="20577"/>
          <ac:spMkLst>
            <pc:docMk/>
            <pc:sldMk cId="189339524" sldId="276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80F6E880-6B18-A04C-AFC0-7C261801A904}" dt="2022-11-07T13:21:16.745" v="1073" actId="1038"/>
          <ac:picMkLst>
            <pc:docMk/>
            <pc:sldMk cId="189339524" sldId="276"/>
            <ac:picMk id="3" creationId="{48A7D41D-F76F-69CC-4E65-FFA311770409}"/>
          </ac:picMkLst>
        </pc:picChg>
      </pc:sldChg>
      <pc:sldChg chg="addSp modSp add mod">
        <pc:chgData name="Riccardo Berta" userId="c8694f89-bba4-4576-b0a8-456619ca5a8c" providerId="ADAL" clId="{80F6E880-6B18-A04C-AFC0-7C261801A904}" dt="2022-11-07T13:36:39.259" v="1228" actId="1076"/>
        <pc:sldMkLst>
          <pc:docMk/>
          <pc:sldMk cId="3867073266" sldId="277"/>
        </pc:sldMkLst>
        <pc:spChg chg="mod">
          <ac:chgData name="Riccardo Berta" userId="c8694f89-bba4-4576-b0a8-456619ca5a8c" providerId="ADAL" clId="{80F6E880-6B18-A04C-AFC0-7C261801A904}" dt="2022-11-07T13:23:08.976" v="1109" actId="20577"/>
          <ac:spMkLst>
            <pc:docMk/>
            <pc:sldMk cId="3867073266" sldId="277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7T13:33:30.982" v="1180"/>
          <ac:spMkLst>
            <pc:docMk/>
            <pc:sldMk cId="3867073266" sldId="277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80F6E880-6B18-A04C-AFC0-7C261801A904}" dt="2022-11-07T13:36:39.259" v="1228" actId="1076"/>
          <ac:picMkLst>
            <pc:docMk/>
            <pc:sldMk cId="3867073266" sldId="277"/>
            <ac:picMk id="3" creationId="{B24D9C62-9E1D-9F8D-F689-FC2C53DAD899}"/>
          </ac:picMkLst>
        </pc:picChg>
      </pc:sldChg>
      <pc:sldChg chg="addSp delSp modSp add mod">
        <pc:chgData name="Riccardo Berta" userId="c8694f89-bba4-4576-b0a8-456619ca5a8c" providerId="ADAL" clId="{80F6E880-6B18-A04C-AFC0-7C261801A904}" dt="2022-11-08T13:08:32.099" v="2838" actId="1038"/>
        <pc:sldMkLst>
          <pc:docMk/>
          <pc:sldMk cId="2178928758" sldId="278"/>
        </pc:sldMkLst>
        <pc:spChg chg="mod">
          <ac:chgData name="Riccardo Berta" userId="c8694f89-bba4-4576-b0a8-456619ca5a8c" providerId="ADAL" clId="{80F6E880-6B18-A04C-AFC0-7C261801A904}" dt="2022-11-08T11:37:40.970" v="2798" actId="20577"/>
          <ac:spMkLst>
            <pc:docMk/>
            <pc:sldMk cId="2178928758" sldId="278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8T13:04:36.077" v="2826" actId="20577"/>
          <ac:spMkLst>
            <pc:docMk/>
            <pc:sldMk cId="2178928758" sldId="278"/>
            <ac:spMk id="84" creationId="{00000000-0000-0000-0000-000000000000}"/>
          </ac:spMkLst>
        </pc:spChg>
        <pc:picChg chg="add del mod">
          <ac:chgData name="Riccardo Berta" userId="c8694f89-bba4-4576-b0a8-456619ca5a8c" providerId="ADAL" clId="{80F6E880-6B18-A04C-AFC0-7C261801A904}" dt="2022-11-08T13:05:10.996" v="2828" actId="478"/>
          <ac:picMkLst>
            <pc:docMk/>
            <pc:sldMk cId="2178928758" sldId="278"/>
            <ac:picMk id="3" creationId="{AEA6BC5A-EC7D-B52F-0AE5-E2E047F7B3CA}"/>
          </ac:picMkLst>
        </pc:picChg>
        <pc:picChg chg="add mod">
          <ac:chgData name="Riccardo Berta" userId="c8694f89-bba4-4576-b0a8-456619ca5a8c" providerId="ADAL" clId="{80F6E880-6B18-A04C-AFC0-7C261801A904}" dt="2022-11-08T13:08:32.099" v="2838" actId="1038"/>
          <ac:picMkLst>
            <pc:docMk/>
            <pc:sldMk cId="2178928758" sldId="278"/>
            <ac:picMk id="5" creationId="{639CDC13-4388-7D37-CC26-05B942819027}"/>
          </ac:picMkLst>
        </pc:picChg>
      </pc:sldChg>
      <pc:sldChg chg="addSp modSp add mod ord">
        <pc:chgData name="Riccardo Berta" userId="c8694f89-bba4-4576-b0a8-456619ca5a8c" providerId="ADAL" clId="{80F6E880-6B18-A04C-AFC0-7C261801A904}" dt="2022-11-08T11:35:56.696" v="2788" actId="1076"/>
        <pc:sldMkLst>
          <pc:docMk/>
          <pc:sldMk cId="2509645545" sldId="279"/>
        </pc:sldMkLst>
        <pc:spChg chg="mod">
          <ac:chgData name="Riccardo Berta" userId="c8694f89-bba4-4576-b0a8-456619ca5a8c" providerId="ADAL" clId="{80F6E880-6B18-A04C-AFC0-7C261801A904}" dt="2022-11-08T11:33:26.712" v="2765" actId="20577"/>
          <ac:spMkLst>
            <pc:docMk/>
            <pc:sldMk cId="2509645545" sldId="279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8T11:34:06.148" v="2786" actId="20577"/>
          <ac:spMkLst>
            <pc:docMk/>
            <pc:sldMk cId="2509645545" sldId="279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80F6E880-6B18-A04C-AFC0-7C261801A904}" dt="2022-11-08T11:35:56.696" v="2788" actId="1076"/>
          <ac:picMkLst>
            <pc:docMk/>
            <pc:sldMk cId="2509645545" sldId="279"/>
            <ac:picMk id="3" creationId="{97E1ABF5-025A-AC1A-6F2C-66566A1BE85F}"/>
          </ac:picMkLst>
        </pc:picChg>
      </pc:sldChg>
      <pc:sldChg chg="new del">
        <pc:chgData name="Riccardo Berta" userId="c8694f89-bba4-4576-b0a8-456619ca5a8c" providerId="ADAL" clId="{80F6E880-6B18-A04C-AFC0-7C261801A904}" dt="2022-11-07T13:12:55.302" v="901" actId="2696"/>
        <pc:sldMkLst>
          <pc:docMk/>
          <pc:sldMk cId="3057566652" sldId="279"/>
        </pc:sldMkLst>
      </pc:sldChg>
      <pc:sldChg chg="new del">
        <pc:chgData name="Riccardo Berta" userId="c8694f89-bba4-4576-b0a8-456619ca5a8c" providerId="ADAL" clId="{80F6E880-6B18-A04C-AFC0-7C261801A904}" dt="2022-11-07T13:12:55.762" v="902" actId="2696"/>
        <pc:sldMkLst>
          <pc:docMk/>
          <pc:sldMk cId="55856503" sldId="280"/>
        </pc:sldMkLst>
      </pc:sldChg>
      <pc:sldChg chg="addSp modSp add mod">
        <pc:chgData name="Riccardo Berta" userId="c8694f89-bba4-4576-b0a8-456619ca5a8c" providerId="ADAL" clId="{80F6E880-6B18-A04C-AFC0-7C261801A904}" dt="2022-11-08T13:14:10.401" v="3047" actId="14100"/>
        <pc:sldMkLst>
          <pc:docMk/>
          <pc:sldMk cId="1073505695" sldId="280"/>
        </pc:sldMkLst>
        <pc:spChg chg="mod">
          <ac:chgData name="Riccardo Berta" userId="c8694f89-bba4-4576-b0a8-456619ca5a8c" providerId="ADAL" clId="{80F6E880-6B18-A04C-AFC0-7C261801A904}" dt="2022-11-08T13:12:36.677" v="2926" actId="20577"/>
          <ac:spMkLst>
            <pc:docMk/>
            <pc:sldMk cId="1073505695" sldId="280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8T13:14:10.401" v="3047" actId="14100"/>
          <ac:spMkLst>
            <pc:docMk/>
            <pc:sldMk cId="1073505695" sldId="280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80F6E880-6B18-A04C-AFC0-7C261801A904}" dt="2022-11-08T13:13:46.037" v="3031" actId="14100"/>
          <ac:picMkLst>
            <pc:docMk/>
            <pc:sldMk cId="1073505695" sldId="280"/>
            <ac:picMk id="3" creationId="{FA939A29-95AA-C12B-A415-81D0BA373123}"/>
          </ac:picMkLst>
        </pc:picChg>
        <pc:picChg chg="add mod">
          <ac:chgData name="Riccardo Berta" userId="c8694f89-bba4-4576-b0a8-456619ca5a8c" providerId="ADAL" clId="{80F6E880-6B18-A04C-AFC0-7C261801A904}" dt="2022-11-08T13:13:51.016" v="3033" actId="1076"/>
          <ac:picMkLst>
            <pc:docMk/>
            <pc:sldMk cId="1073505695" sldId="280"/>
            <ac:picMk id="5" creationId="{05C16011-9F8D-F647-EAC6-509C6AA49CC3}"/>
          </ac:picMkLst>
        </pc:picChg>
      </pc:sldChg>
      <pc:sldChg chg="modSp add del mod">
        <pc:chgData name="Riccardo Berta" userId="c8694f89-bba4-4576-b0a8-456619ca5a8c" providerId="ADAL" clId="{80F6E880-6B18-A04C-AFC0-7C261801A904}" dt="2022-11-08T13:14:12.762" v="3048" actId="2696"/>
        <pc:sldMkLst>
          <pc:docMk/>
          <pc:sldMk cId="3142141447" sldId="281"/>
        </pc:sldMkLst>
        <pc:spChg chg="mod">
          <ac:chgData name="Riccardo Berta" userId="c8694f89-bba4-4576-b0a8-456619ca5a8c" providerId="ADAL" clId="{80F6E880-6B18-A04C-AFC0-7C261801A904}" dt="2022-11-08T13:12:44.483" v="2929" actId="20577"/>
          <ac:spMkLst>
            <pc:docMk/>
            <pc:sldMk cId="3142141447" sldId="281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8T13:13:40.083" v="3030" actId="20577"/>
          <ac:spMkLst>
            <pc:docMk/>
            <pc:sldMk cId="3142141447" sldId="281"/>
            <ac:spMk id="84" creationId="{00000000-0000-0000-0000-000000000000}"/>
          </ac:spMkLst>
        </pc:spChg>
      </pc:sldChg>
      <pc:sldChg chg="new del">
        <pc:chgData name="Riccardo Berta" userId="c8694f89-bba4-4576-b0a8-456619ca5a8c" providerId="ADAL" clId="{80F6E880-6B18-A04C-AFC0-7C261801A904}" dt="2022-11-07T13:12:56.113" v="903" actId="2696"/>
        <pc:sldMkLst>
          <pc:docMk/>
          <pc:sldMk cId="3406097516" sldId="281"/>
        </pc:sldMkLst>
      </pc:sldChg>
      <pc:sldChg chg="add del">
        <pc:chgData name="Riccardo Berta" userId="c8694f89-bba4-4576-b0a8-456619ca5a8c" providerId="ADAL" clId="{80F6E880-6B18-A04C-AFC0-7C261801A904}" dt="2022-11-08T13:14:13.351" v="3049" actId="2696"/>
        <pc:sldMkLst>
          <pc:docMk/>
          <pc:sldMk cId="1823650288" sldId="282"/>
        </pc:sldMkLst>
      </pc:sldChg>
      <pc:sldChg chg="new del">
        <pc:chgData name="Riccardo Berta" userId="c8694f89-bba4-4576-b0a8-456619ca5a8c" providerId="ADAL" clId="{80F6E880-6B18-A04C-AFC0-7C261801A904}" dt="2022-11-07T13:12:56.409" v="904" actId="2696"/>
        <pc:sldMkLst>
          <pc:docMk/>
          <pc:sldMk cId="3190019216" sldId="282"/>
        </pc:sldMkLst>
      </pc:sldChg>
      <pc:sldChg chg="new del">
        <pc:chgData name="Riccardo Berta" userId="c8694f89-bba4-4576-b0a8-456619ca5a8c" providerId="ADAL" clId="{80F6E880-6B18-A04C-AFC0-7C261801A904}" dt="2022-11-07T13:12:56.655" v="905" actId="2696"/>
        <pc:sldMkLst>
          <pc:docMk/>
          <pc:sldMk cId="1664264173" sldId="283"/>
        </pc:sldMkLst>
      </pc:sldChg>
      <pc:sldChg chg="add del">
        <pc:chgData name="Riccardo Berta" userId="c8694f89-bba4-4576-b0a8-456619ca5a8c" providerId="ADAL" clId="{80F6E880-6B18-A04C-AFC0-7C261801A904}" dt="2022-11-08T13:14:14.871" v="3050" actId="2696"/>
        <pc:sldMkLst>
          <pc:docMk/>
          <pc:sldMk cId="3669811619" sldId="283"/>
        </pc:sldMkLst>
      </pc:sldChg>
      <pc:sldChg chg="modSp add mod">
        <pc:chgData name="Riccardo Berta" userId="c8694f89-bba4-4576-b0a8-456619ca5a8c" providerId="ADAL" clId="{80F6E880-6B18-A04C-AFC0-7C261801A904}" dt="2022-11-08T08:54:56.464" v="1684" actId="21"/>
        <pc:sldMkLst>
          <pc:docMk/>
          <pc:sldMk cId="3158693030" sldId="284"/>
        </pc:sldMkLst>
        <pc:spChg chg="mod">
          <ac:chgData name="Riccardo Berta" userId="c8694f89-bba4-4576-b0a8-456619ca5a8c" providerId="ADAL" clId="{80F6E880-6B18-A04C-AFC0-7C261801A904}" dt="2022-11-08T08:51:21.996" v="1589" actId="20577"/>
          <ac:spMkLst>
            <pc:docMk/>
            <pc:sldMk cId="3158693030" sldId="284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8T08:54:56.464" v="1684" actId="21"/>
          <ac:spMkLst>
            <pc:docMk/>
            <pc:sldMk cId="3158693030" sldId="284"/>
            <ac:spMk id="84" creationId="{00000000-0000-0000-0000-000000000000}"/>
          </ac:spMkLst>
        </pc:spChg>
      </pc:sldChg>
      <pc:sldChg chg="new del">
        <pc:chgData name="Riccardo Berta" userId="c8694f89-bba4-4576-b0a8-456619ca5a8c" providerId="ADAL" clId="{80F6E880-6B18-A04C-AFC0-7C261801A904}" dt="2022-11-07T13:12:56.914" v="906" actId="2696"/>
        <pc:sldMkLst>
          <pc:docMk/>
          <pc:sldMk cId="3362312584" sldId="284"/>
        </pc:sldMkLst>
      </pc:sldChg>
      <pc:sldChg chg="new del">
        <pc:chgData name="Riccardo Berta" userId="c8694f89-bba4-4576-b0a8-456619ca5a8c" providerId="ADAL" clId="{80F6E880-6B18-A04C-AFC0-7C261801A904}" dt="2022-11-07T13:12:57.245" v="907" actId="2696"/>
        <pc:sldMkLst>
          <pc:docMk/>
          <pc:sldMk cId="1856807698" sldId="285"/>
        </pc:sldMkLst>
      </pc:sldChg>
      <pc:sldChg chg="modSp add mod">
        <pc:chgData name="Riccardo Berta" userId="c8694f89-bba4-4576-b0a8-456619ca5a8c" providerId="ADAL" clId="{80F6E880-6B18-A04C-AFC0-7C261801A904}" dt="2022-11-08T08:57:04.527" v="1737" actId="20577"/>
        <pc:sldMkLst>
          <pc:docMk/>
          <pc:sldMk cId="2315955737" sldId="285"/>
        </pc:sldMkLst>
        <pc:spChg chg="mod">
          <ac:chgData name="Riccardo Berta" userId="c8694f89-bba4-4576-b0a8-456619ca5a8c" providerId="ADAL" clId="{80F6E880-6B18-A04C-AFC0-7C261801A904}" dt="2022-11-08T08:55:11.191" v="1688" actId="20577"/>
          <ac:spMkLst>
            <pc:docMk/>
            <pc:sldMk cId="2315955737" sldId="285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8T08:57:04.527" v="1737" actId="20577"/>
          <ac:spMkLst>
            <pc:docMk/>
            <pc:sldMk cId="2315955737" sldId="285"/>
            <ac:spMk id="84" creationId="{00000000-0000-0000-0000-000000000000}"/>
          </ac:spMkLst>
        </pc:spChg>
      </pc:sldChg>
      <pc:sldChg chg="new del">
        <pc:chgData name="Riccardo Berta" userId="c8694f89-bba4-4576-b0a8-456619ca5a8c" providerId="ADAL" clId="{80F6E880-6B18-A04C-AFC0-7C261801A904}" dt="2022-11-07T13:12:57.923" v="908" actId="2696"/>
        <pc:sldMkLst>
          <pc:docMk/>
          <pc:sldMk cId="204211360" sldId="286"/>
        </pc:sldMkLst>
      </pc:sldChg>
      <pc:sldChg chg="addSp modSp add mod">
        <pc:chgData name="Riccardo Berta" userId="c8694f89-bba4-4576-b0a8-456619ca5a8c" providerId="ADAL" clId="{80F6E880-6B18-A04C-AFC0-7C261801A904}" dt="2022-11-08T09:28:50.620" v="2170" actId="108"/>
        <pc:sldMkLst>
          <pc:docMk/>
          <pc:sldMk cId="2279489737" sldId="286"/>
        </pc:sldMkLst>
        <pc:spChg chg="mod">
          <ac:chgData name="Riccardo Berta" userId="c8694f89-bba4-4576-b0a8-456619ca5a8c" providerId="ADAL" clId="{80F6E880-6B18-A04C-AFC0-7C261801A904}" dt="2022-11-08T09:00:55.647" v="1837" actId="20577"/>
          <ac:spMkLst>
            <pc:docMk/>
            <pc:sldMk cId="2279489737" sldId="286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8T09:28:50.620" v="2170" actId="108"/>
          <ac:spMkLst>
            <pc:docMk/>
            <pc:sldMk cId="2279489737" sldId="286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80F6E880-6B18-A04C-AFC0-7C261801A904}" dt="2022-11-08T09:00:52.400" v="1833" actId="1076"/>
          <ac:picMkLst>
            <pc:docMk/>
            <pc:sldMk cId="2279489737" sldId="286"/>
            <ac:picMk id="3" creationId="{9E29E584-3980-6C4A-D025-DBC1AC8DFD41}"/>
          </ac:picMkLst>
        </pc:picChg>
      </pc:sldChg>
      <pc:sldChg chg="new del">
        <pc:chgData name="Riccardo Berta" userId="c8694f89-bba4-4576-b0a8-456619ca5a8c" providerId="ADAL" clId="{80F6E880-6B18-A04C-AFC0-7C261801A904}" dt="2022-11-07T13:12:58.266" v="909" actId="2696"/>
        <pc:sldMkLst>
          <pc:docMk/>
          <pc:sldMk cId="733547696" sldId="287"/>
        </pc:sldMkLst>
      </pc:sldChg>
      <pc:sldChg chg="addSp delSp modSp add mod">
        <pc:chgData name="Riccardo Berta" userId="c8694f89-bba4-4576-b0a8-456619ca5a8c" providerId="ADAL" clId="{80F6E880-6B18-A04C-AFC0-7C261801A904}" dt="2022-11-08T09:34:08.214" v="2178" actId="1076"/>
        <pc:sldMkLst>
          <pc:docMk/>
          <pc:sldMk cId="4193766810" sldId="287"/>
        </pc:sldMkLst>
        <pc:spChg chg="add del mod">
          <ac:chgData name="Riccardo Berta" userId="c8694f89-bba4-4576-b0a8-456619ca5a8c" providerId="ADAL" clId="{80F6E880-6B18-A04C-AFC0-7C261801A904}" dt="2022-11-08T09:34:01.821" v="2175" actId="478"/>
          <ac:spMkLst>
            <pc:docMk/>
            <pc:sldMk cId="4193766810" sldId="287"/>
            <ac:spMk id="5" creationId="{096EDD2A-1C7C-7A16-FFAC-437B003A7509}"/>
          </ac:spMkLst>
        </pc:spChg>
        <pc:spChg chg="mod">
          <ac:chgData name="Riccardo Berta" userId="c8694f89-bba4-4576-b0a8-456619ca5a8c" providerId="ADAL" clId="{80F6E880-6B18-A04C-AFC0-7C261801A904}" dt="2022-11-08T09:01:38.892" v="1850" actId="20577"/>
          <ac:spMkLst>
            <pc:docMk/>
            <pc:sldMk cId="4193766810" sldId="287"/>
            <ac:spMk id="83" creationId="{00000000-0000-0000-0000-000000000000}"/>
          </ac:spMkLst>
        </pc:spChg>
        <pc:spChg chg="del">
          <ac:chgData name="Riccardo Berta" userId="c8694f89-bba4-4576-b0a8-456619ca5a8c" providerId="ADAL" clId="{80F6E880-6B18-A04C-AFC0-7C261801A904}" dt="2022-11-08T09:33:59.048" v="2174" actId="478"/>
          <ac:spMkLst>
            <pc:docMk/>
            <pc:sldMk cId="4193766810" sldId="287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80F6E880-6B18-A04C-AFC0-7C261801A904}" dt="2022-11-08T09:34:08.214" v="2178" actId="1076"/>
          <ac:picMkLst>
            <pc:docMk/>
            <pc:sldMk cId="4193766810" sldId="287"/>
            <ac:picMk id="3" creationId="{CEBEE24E-7A8A-DAB3-53B8-DED06882E63A}"/>
          </ac:picMkLst>
        </pc:picChg>
      </pc:sldChg>
      <pc:sldChg chg="new del">
        <pc:chgData name="Riccardo Berta" userId="c8694f89-bba4-4576-b0a8-456619ca5a8c" providerId="ADAL" clId="{80F6E880-6B18-A04C-AFC0-7C261801A904}" dt="2022-11-07T13:12:58.591" v="910" actId="2696"/>
        <pc:sldMkLst>
          <pc:docMk/>
          <pc:sldMk cId="157096826" sldId="288"/>
        </pc:sldMkLst>
      </pc:sldChg>
      <pc:sldChg chg="addSp delSp modSp add mod">
        <pc:chgData name="Riccardo Berta" userId="c8694f89-bba4-4576-b0a8-456619ca5a8c" providerId="ADAL" clId="{80F6E880-6B18-A04C-AFC0-7C261801A904}" dt="2022-11-08T11:33:06.848" v="2759" actId="1035"/>
        <pc:sldMkLst>
          <pc:docMk/>
          <pc:sldMk cId="3981929228" sldId="288"/>
        </pc:sldMkLst>
        <pc:spChg chg="mod">
          <ac:chgData name="Riccardo Berta" userId="c8694f89-bba4-4576-b0a8-456619ca5a8c" providerId="ADAL" clId="{80F6E880-6B18-A04C-AFC0-7C261801A904}" dt="2022-11-08T09:52:38.166" v="2256" actId="20577"/>
          <ac:spMkLst>
            <pc:docMk/>
            <pc:sldMk cId="3981929228" sldId="288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8T11:33:06.848" v="2759" actId="1035"/>
          <ac:spMkLst>
            <pc:docMk/>
            <pc:sldMk cId="3981929228" sldId="288"/>
            <ac:spMk id="84" creationId="{00000000-0000-0000-0000-000000000000}"/>
          </ac:spMkLst>
        </pc:spChg>
        <pc:grpChg chg="add mod">
          <ac:chgData name="Riccardo Berta" userId="c8694f89-bba4-4576-b0a8-456619ca5a8c" providerId="ADAL" clId="{80F6E880-6B18-A04C-AFC0-7C261801A904}" dt="2022-11-08T09:57:00.588" v="2339" actId="1076"/>
          <ac:grpSpMkLst>
            <pc:docMk/>
            <pc:sldMk cId="3981929228" sldId="288"/>
            <ac:grpSpMk id="8" creationId="{0A8169F3-360D-1D8A-562C-7992B396C7CA}"/>
          </ac:grpSpMkLst>
        </pc:grpChg>
        <pc:picChg chg="add del mod">
          <ac:chgData name="Riccardo Berta" userId="c8694f89-bba4-4576-b0a8-456619ca5a8c" providerId="ADAL" clId="{80F6E880-6B18-A04C-AFC0-7C261801A904}" dt="2022-11-08T09:53:28.846" v="2259" actId="478"/>
          <ac:picMkLst>
            <pc:docMk/>
            <pc:sldMk cId="3981929228" sldId="288"/>
            <ac:picMk id="3" creationId="{34D7DF99-E4C9-B7ED-1228-969662A334D0}"/>
          </ac:picMkLst>
        </pc:picChg>
        <pc:picChg chg="add mod">
          <ac:chgData name="Riccardo Berta" userId="c8694f89-bba4-4576-b0a8-456619ca5a8c" providerId="ADAL" clId="{80F6E880-6B18-A04C-AFC0-7C261801A904}" dt="2022-11-08T09:54:15.596" v="2266" actId="164"/>
          <ac:picMkLst>
            <pc:docMk/>
            <pc:sldMk cId="3981929228" sldId="288"/>
            <ac:picMk id="5" creationId="{BD787726-913A-F743-4D25-3CA7A203F306}"/>
          </ac:picMkLst>
        </pc:picChg>
        <pc:picChg chg="add mod">
          <ac:chgData name="Riccardo Berta" userId="c8694f89-bba4-4576-b0a8-456619ca5a8c" providerId="ADAL" clId="{80F6E880-6B18-A04C-AFC0-7C261801A904}" dt="2022-11-08T09:54:15.596" v="2266" actId="164"/>
          <ac:picMkLst>
            <pc:docMk/>
            <pc:sldMk cId="3981929228" sldId="288"/>
            <ac:picMk id="7" creationId="{F94800CC-10EF-9754-5ED3-5E258388614F}"/>
          </ac:picMkLst>
        </pc:picChg>
      </pc:sldChg>
      <pc:sldChg chg="new del">
        <pc:chgData name="Riccardo Berta" userId="c8694f89-bba4-4576-b0a8-456619ca5a8c" providerId="ADAL" clId="{80F6E880-6B18-A04C-AFC0-7C261801A904}" dt="2022-11-07T13:12:58.979" v="911" actId="2696"/>
        <pc:sldMkLst>
          <pc:docMk/>
          <pc:sldMk cId="1980966413" sldId="289"/>
        </pc:sldMkLst>
      </pc:sldChg>
      <pc:sldChg chg="addSp modSp add mod">
        <pc:chgData name="Riccardo Berta" userId="c8694f89-bba4-4576-b0a8-456619ca5a8c" providerId="ADAL" clId="{80F6E880-6B18-A04C-AFC0-7C261801A904}" dt="2022-11-08T09:59:56.768" v="2361" actId="1038"/>
        <pc:sldMkLst>
          <pc:docMk/>
          <pc:sldMk cId="4281954021" sldId="289"/>
        </pc:sldMkLst>
        <pc:spChg chg="mod">
          <ac:chgData name="Riccardo Berta" userId="c8694f89-bba4-4576-b0a8-456619ca5a8c" providerId="ADAL" clId="{80F6E880-6B18-A04C-AFC0-7C261801A904}" dt="2022-11-08T09:57:21.665" v="2343" actId="20577"/>
          <ac:spMkLst>
            <pc:docMk/>
            <pc:sldMk cId="4281954021" sldId="289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8T09:58:59.454" v="2351" actId="1076"/>
          <ac:spMkLst>
            <pc:docMk/>
            <pc:sldMk cId="4281954021" sldId="289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80F6E880-6B18-A04C-AFC0-7C261801A904}" dt="2022-11-08T09:59:05.054" v="2352" actId="1076"/>
          <ac:picMkLst>
            <pc:docMk/>
            <pc:sldMk cId="4281954021" sldId="289"/>
            <ac:picMk id="3" creationId="{3C5726FB-7423-8B1C-3FAF-8F453DE21F6C}"/>
          </ac:picMkLst>
        </pc:picChg>
        <pc:picChg chg="add mod">
          <ac:chgData name="Riccardo Berta" userId="c8694f89-bba4-4576-b0a8-456619ca5a8c" providerId="ADAL" clId="{80F6E880-6B18-A04C-AFC0-7C261801A904}" dt="2022-11-08T09:59:56.768" v="2361" actId="1038"/>
          <ac:picMkLst>
            <pc:docMk/>
            <pc:sldMk cId="4281954021" sldId="289"/>
            <ac:picMk id="5" creationId="{41C72122-DABB-2CE3-3178-805E9C0287B8}"/>
          </ac:picMkLst>
        </pc:picChg>
      </pc:sldChg>
      <pc:sldChg chg="addSp delSp modSp add mod">
        <pc:chgData name="Riccardo Berta" userId="c8694f89-bba4-4576-b0a8-456619ca5a8c" providerId="ADAL" clId="{80F6E880-6B18-A04C-AFC0-7C261801A904}" dt="2022-11-08T11:33:17.209" v="2763" actId="20577"/>
        <pc:sldMkLst>
          <pc:docMk/>
          <pc:sldMk cId="342907949" sldId="290"/>
        </pc:sldMkLst>
        <pc:spChg chg="mod">
          <ac:chgData name="Riccardo Berta" userId="c8694f89-bba4-4576-b0a8-456619ca5a8c" providerId="ADAL" clId="{80F6E880-6B18-A04C-AFC0-7C261801A904}" dt="2022-11-08T11:33:17.209" v="2763" actId="20577"/>
          <ac:spMkLst>
            <pc:docMk/>
            <pc:sldMk cId="342907949" sldId="290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8T11:24:45.324" v="2667" actId="20577"/>
          <ac:spMkLst>
            <pc:docMk/>
            <pc:sldMk cId="342907949" sldId="290"/>
            <ac:spMk id="84" creationId="{00000000-0000-0000-0000-000000000000}"/>
          </ac:spMkLst>
        </pc:spChg>
        <pc:picChg chg="add del mod">
          <ac:chgData name="Riccardo Berta" userId="c8694f89-bba4-4576-b0a8-456619ca5a8c" providerId="ADAL" clId="{80F6E880-6B18-A04C-AFC0-7C261801A904}" dt="2022-11-08T11:11:13.172" v="2452" actId="478"/>
          <ac:picMkLst>
            <pc:docMk/>
            <pc:sldMk cId="342907949" sldId="290"/>
            <ac:picMk id="3" creationId="{2A648950-2B68-437D-D475-B845769EC08D}"/>
          </ac:picMkLst>
        </pc:picChg>
        <pc:picChg chg="add mod">
          <ac:chgData name="Riccardo Berta" userId="c8694f89-bba4-4576-b0a8-456619ca5a8c" providerId="ADAL" clId="{80F6E880-6B18-A04C-AFC0-7C261801A904}" dt="2022-11-08T11:24:07.377" v="2650" actId="1076"/>
          <ac:picMkLst>
            <pc:docMk/>
            <pc:sldMk cId="342907949" sldId="290"/>
            <ac:picMk id="5" creationId="{32FFBFA3-ECA1-D2F1-EE9D-3C8551F7748C}"/>
          </ac:picMkLst>
        </pc:picChg>
        <pc:picChg chg="add del">
          <ac:chgData name="Riccardo Berta" userId="c8694f89-bba4-4576-b0a8-456619ca5a8c" providerId="ADAL" clId="{80F6E880-6B18-A04C-AFC0-7C261801A904}" dt="2022-11-08T11:19:56.481" v="2581" actId="478"/>
          <ac:picMkLst>
            <pc:docMk/>
            <pc:sldMk cId="342907949" sldId="290"/>
            <ac:picMk id="6" creationId="{86D4BCD5-4430-BEBF-5768-783045643D7C}"/>
          </ac:picMkLst>
        </pc:picChg>
        <pc:picChg chg="add mod">
          <ac:chgData name="Riccardo Berta" userId="c8694f89-bba4-4576-b0a8-456619ca5a8c" providerId="ADAL" clId="{80F6E880-6B18-A04C-AFC0-7C261801A904}" dt="2022-11-08T11:24:18.444" v="2658" actId="1035"/>
          <ac:picMkLst>
            <pc:docMk/>
            <pc:sldMk cId="342907949" sldId="290"/>
            <ac:picMk id="8" creationId="{53040676-5816-1FFA-03D6-FB229693EF5D}"/>
          </ac:picMkLst>
        </pc:picChg>
        <pc:picChg chg="add mod">
          <ac:chgData name="Riccardo Berta" userId="c8694f89-bba4-4576-b0a8-456619ca5a8c" providerId="ADAL" clId="{80F6E880-6B18-A04C-AFC0-7C261801A904}" dt="2022-11-08T11:24:43.118" v="2665" actId="1035"/>
          <ac:picMkLst>
            <pc:docMk/>
            <pc:sldMk cId="342907949" sldId="290"/>
            <ac:picMk id="10" creationId="{755F6B99-3AC5-DEAE-A794-BD0CAE209319}"/>
          </ac:picMkLst>
        </pc:picChg>
      </pc:sldChg>
      <pc:sldChg chg="new del">
        <pc:chgData name="Riccardo Berta" userId="c8694f89-bba4-4576-b0a8-456619ca5a8c" providerId="ADAL" clId="{80F6E880-6B18-A04C-AFC0-7C261801A904}" dt="2022-11-07T13:12:59.393" v="912" actId="2696"/>
        <pc:sldMkLst>
          <pc:docMk/>
          <pc:sldMk cId="2563080473" sldId="290"/>
        </pc:sldMkLst>
      </pc:sldChg>
      <pc:sldChg chg="new del">
        <pc:chgData name="Riccardo Berta" userId="c8694f89-bba4-4576-b0a8-456619ca5a8c" providerId="ADAL" clId="{80F6E880-6B18-A04C-AFC0-7C261801A904}" dt="2022-11-07T13:13:00.755" v="913" actId="2696"/>
        <pc:sldMkLst>
          <pc:docMk/>
          <pc:sldMk cId="2365329101" sldId="291"/>
        </pc:sldMkLst>
      </pc:sldChg>
      <pc:sldChg chg="addSp delSp modSp add del mod">
        <pc:chgData name="Riccardo Berta" userId="c8694f89-bba4-4576-b0a8-456619ca5a8c" providerId="ADAL" clId="{80F6E880-6B18-A04C-AFC0-7C261801A904}" dt="2022-11-08T11:23:29.003" v="2638" actId="2696"/>
        <pc:sldMkLst>
          <pc:docMk/>
          <pc:sldMk cId="2968168629" sldId="291"/>
        </pc:sldMkLst>
        <pc:spChg chg="add del mod">
          <ac:chgData name="Riccardo Berta" userId="c8694f89-bba4-4576-b0a8-456619ca5a8c" providerId="ADAL" clId="{80F6E880-6B18-A04C-AFC0-7C261801A904}" dt="2022-11-08T11:20:53.418" v="2592" actId="478"/>
          <ac:spMkLst>
            <pc:docMk/>
            <pc:sldMk cId="2968168629" sldId="291"/>
            <ac:spMk id="5" creationId="{8874A803-3EF9-FDBA-D173-6AA5E253F92F}"/>
          </ac:spMkLst>
        </pc:spChg>
        <pc:spChg chg="mod">
          <ac:chgData name="Riccardo Berta" userId="c8694f89-bba4-4576-b0a8-456619ca5a8c" providerId="ADAL" clId="{80F6E880-6B18-A04C-AFC0-7C261801A904}" dt="2022-11-08T11:20:17.189" v="2586" actId="20577"/>
          <ac:spMkLst>
            <pc:docMk/>
            <pc:sldMk cId="2968168629" sldId="291"/>
            <ac:spMk id="83" creationId="{00000000-0000-0000-0000-000000000000}"/>
          </ac:spMkLst>
        </pc:spChg>
        <pc:spChg chg="del">
          <ac:chgData name="Riccardo Berta" userId="c8694f89-bba4-4576-b0a8-456619ca5a8c" providerId="ADAL" clId="{80F6E880-6B18-A04C-AFC0-7C261801A904}" dt="2022-11-08T11:20:48.334" v="2591" actId="478"/>
          <ac:spMkLst>
            <pc:docMk/>
            <pc:sldMk cId="2968168629" sldId="291"/>
            <ac:spMk id="84" creationId="{00000000-0000-0000-0000-000000000000}"/>
          </ac:spMkLst>
        </pc:spChg>
        <pc:picChg chg="add del mod">
          <ac:chgData name="Riccardo Berta" userId="c8694f89-bba4-4576-b0a8-456619ca5a8c" providerId="ADAL" clId="{80F6E880-6B18-A04C-AFC0-7C261801A904}" dt="2022-11-08T11:23:13.129" v="2634" actId="21"/>
          <ac:picMkLst>
            <pc:docMk/>
            <pc:sldMk cId="2968168629" sldId="291"/>
            <ac:picMk id="3" creationId="{B066B159-0917-5017-D8EA-958100249D59}"/>
          </ac:picMkLst>
        </pc:picChg>
      </pc:sldChg>
      <pc:sldChg chg="addSp modSp add mod">
        <pc:chgData name="Riccardo Berta" userId="c8694f89-bba4-4576-b0a8-456619ca5a8c" providerId="ADAL" clId="{80F6E880-6B18-A04C-AFC0-7C261801A904}" dt="2022-11-08T11:23:26.670" v="2637"/>
        <pc:sldMkLst>
          <pc:docMk/>
          <pc:sldMk cId="1120693371" sldId="292"/>
        </pc:sldMkLst>
        <pc:spChg chg="mod">
          <ac:chgData name="Riccardo Berta" userId="c8694f89-bba4-4576-b0a8-456619ca5a8c" providerId="ADAL" clId="{80F6E880-6B18-A04C-AFC0-7C261801A904}" dt="2022-11-08T11:23:26.670" v="2637"/>
          <ac:spMkLst>
            <pc:docMk/>
            <pc:sldMk cId="1120693371" sldId="292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8T11:23:04.570" v="2633" actId="20577"/>
          <ac:spMkLst>
            <pc:docMk/>
            <pc:sldMk cId="1120693371" sldId="292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80F6E880-6B18-A04C-AFC0-7C261801A904}" dt="2022-11-08T11:23:19.478" v="2636" actId="1076"/>
          <ac:picMkLst>
            <pc:docMk/>
            <pc:sldMk cId="1120693371" sldId="292"/>
            <ac:picMk id="2" creationId="{DF895359-B510-302F-2B09-4F569AA35837}"/>
          </ac:picMkLst>
        </pc:picChg>
      </pc:sldChg>
      <pc:sldChg chg="new del">
        <pc:chgData name="Riccardo Berta" userId="c8694f89-bba4-4576-b0a8-456619ca5a8c" providerId="ADAL" clId="{80F6E880-6B18-A04C-AFC0-7C261801A904}" dt="2022-11-07T13:13:01.286" v="914" actId="2696"/>
        <pc:sldMkLst>
          <pc:docMk/>
          <pc:sldMk cId="1454095561" sldId="292"/>
        </pc:sldMkLst>
      </pc:sldChg>
      <pc:sldChg chg="addSp modSp add mod ord">
        <pc:chgData name="Riccardo Berta" userId="c8694f89-bba4-4576-b0a8-456619ca5a8c" providerId="ADAL" clId="{80F6E880-6B18-A04C-AFC0-7C261801A904}" dt="2022-11-08T09:11:06.067" v="2169" actId="20577"/>
        <pc:sldMkLst>
          <pc:docMk/>
          <pc:sldMk cId="3495919440" sldId="293"/>
        </pc:sldMkLst>
        <pc:spChg chg="add mod">
          <ac:chgData name="Riccardo Berta" userId="c8694f89-bba4-4576-b0a8-456619ca5a8c" providerId="ADAL" clId="{80F6E880-6B18-A04C-AFC0-7C261801A904}" dt="2022-11-08T09:07:37.112" v="2067" actId="164"/>
          <ac:spMkLst>
            <pc:docMk/>
            <pc:sldMk cId="3495919440" sldId="293"/>
            <ac:spMk id="10" creationId="{022126D6-0754-D28A-4051-F82DCBC16F22}"/>
          </ac:spMkLst>
        </pc:spChg>
        <pc:spChg chg="add mod">
          <ac:chgData name="Riccardo Berta" userId="c8694f89-bba4-4576-b0a8-456619ca5a8c" providerId="ADAL" clId="{80F6E880-6B18-A04C-AFC0-7C261801A904}" dt="2022-11-08T09:07:27.481" v="2066" actId="164"/>
          <ac:spMkLst>
            <pc:docMk/>
            <pc:sldMk cId="3495919440" sldId="293"/>
            <ac:spMk id="11" creationId="{8608BA2B-CF43-A908-45EF-EBEFB966AA92}"/>
          </ac:spMkLst>
        </pc:spChg>
        <pc:spChg chg="mod">
          <ac:chgData name="Riccardo Berta" userId="c8694f89-bba4-4576-b0a8-456619ca5a8c" providerId="ADAL" clId="{80F6E880-6B18-A04C-AFC0-7C261801A904}" dt="2022-11-08T09:01:45.630" v="1853" actId="20577"/>
          <ac:spMkLst>
            <pc:docMk/>
            <pc:sldMk cId="3495919440" sldId="293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8T09:11:06.067" v="2169" actId="20577"/>
          <ac:spMkLst>
            <pc:docMk/>
            <pc:sldMk cId="3495919440" sldId="293"/>
            <ac:spMk id="84" creationId="{00000000-0000-0000-0000-000000000000}"/>
          </ac:spMkLst>
        </pc:spChg>
        <pc:grpChg chg="add mod">
          <ac:chgData name="Riccardo Berta" userId="c8694f89-bba4-4576-b0a8-456619ca5a8c" providerId="ADAL" clId="{80F6E880-6B18-A04C-AFC0-7C261801A904}" dt="2022-11-08T09:07:51.933" v="2086" actId="1036"/>
          <ac:grpSpMkLst>
            <pc:docMk/>
            <pc:sldMk cId="3495919440" sldId="293"/>
            <ac:grpSpMk id="12" creationId="{C86138BD-67EF-1645-112A-670C3560035F}"/>
          </ac:grpSpMkLst>
        </pc:grpChg>
        <pc:grpChg chg="add mod">
          <ac:chgData name="Riccardo Berta" userId="c8694f89-bba4-4576-b0a8-456619ca5a8c" providerId="ADAL" clId="{80F6E880-6B18-A04C-AFC0-7C261801A904}" dt="2022-11-08T09:07:51.933" v="2086" actId="1036"/>
          <ac:grpSpMkLst>
            <pc:docMk/>
            <pc:sldMk cId="3495919440" sldId="293"/>
            <ac:grpSpMk id="13" creationId="{92CF3242-15C1-26DD-A557-3644941B0152}"/>
          </ac:grpSpMkLst>
        </pc:grpChg>
        <pc:picChg chg="add mod">
          <ac:chgData name="Riccardo Berta" userId="c8694f89-bba4-4576-b0a8-456619ca5a8c" providerId="ADAL" clId="{80F6E880-6B18-A04C-AFC0-7C261801A904}" dt="2022-11-08T09:05:04.764" v="1951" actId="1076"/>
          <ac:picMkLst>
            <pc:docMk/>
            <pc:sldMk cId="3495919440" sldId="293"/>
            <ac:picMk id="3" creationId="{B6911059-0EBE-F1FE-2AC9-C5F90E680B9B}"/>
          </ac:picMkLst>
        </pc:picChg>
        <pc:picChg chg="add mod">
          <ac:chgData name="Riccardo Berta" userId="c8694f89-bba4-4576-b0a8-456619ca5a8c" providerId="ADAL" clId="{80F6E880-6B18-A04C-AFC0-7C261801A904}" dt="2022-11-08T09:08:58.738" v="2108" actId="1035"/>
          <ac:picMkLst>
            <pc:docMk/>
            <pc:sldMk cId="3495919440" sldId="293"/>
            <ac:picMk id="5" creationId="{FB5330A5-32DF-DB0D-954E-2A85ACF30D52}"/>
          </ac:picMkLst>
        </pc:picChg>
        <pc:picChg chg="add mod">
          <ac:chgData name="Riccardo Berta" userId="c8694f89-bba4-4576-b0a8-456619ca5a8c" providerId="ADAL" clId="{80F6E880-6B18-A04C-AFC0-7C261801A904}" dt="2022-11-08T09:07:37.112" v="2067" actId="164"/>
          <ac:picMkLst>
            <pc:docMk/>
            <pc:sldMk cId="3495919440" sldId="293"/>
            <ac:picMk id="7" creationId="{112104E9-F0E5-D3C4-CE44-88EA10DA61DC}"/>
          </ac:picMkLst>
        </pc:picChg>
        <pc:picChg chg="add mod">
          <ac:chgData name="Riccardo Berta" userId="c8694f89-bba4-4576-b0a8-456619ca5a8c" providerId="ADAL" clId="{80F6E880-6B18-A04C-AFC0-7C261801A904}" dt="2022-11-08T09:07:27.481" v="2066" actId="164"/>
          <ac:picMkLst>
            <pc:docMk/>
            <pc:sldMk cId="3495919440" sldId="293"/>
            <ac:picMk id="9" creationId="{865B1465-9FA5-FCE8-89F2-26406EFD4F3B}"/>
          </ac:picMkLst>
        </pc:picChg>
      </pc:sldChg>
      <pc:sldChg chg="new del">
        <pc:chgData name="Riccardo Berta" userId="c8694f89-bba4-4576-b0a8-456619ca5a8c" providerId="ADAL" clId="{80F6E880-6B18-A04C-AFC0-7C261801A904}" dt="2022-11-07T13:13:01.897" v="915" actId="2696"/>
        <pc:sldMkLst>
          <pc:docMk/>
          <pc:sldMk cId="3740881538" sldId="293"/>
        </pc:sldMkLst>
      </pc:sldChg>
      <pc:sldChg chg="new del">
        <pc:chgData name="Riccardo Berta" userId="c8694f89-bba4-4576-b0a8-456619ca5a8c" providerId="ADAL" clId="{80F6E880-6B18-A04C-AFC0-7C261801A904}" dt="2022-11-07T13:13:02.349" v="916" actId="2696"/>
        <pc:sldMkLst>
          <pc:docMk/>
          <pc:sldMk cId="3810454763" sldId="294"/>
        </pc:sldMkLst>
      </pc:sldChg>
    </pc:docChg>
  </pc:docChgLst>
  <pc:docChgLst>
    <pc:chgData name="Riccardo Berta" userId="c8694f89-bba4-4576-b0a8-456619ca5a8c" providerId="ADAL" clId="{4967B734-A465-2844-BA15-7FBACE49D2F8}"/>
    <pc:docChg chg="undo redo custSel addSld delSld modSld sldOrd">
      <pc:chgData name="Riccardo Berta" userId="c8694f89-bba4-4576-b0a8-456619ca5a8c" providerId="ADAL" clId="{4967B734-A465-2844-BA15-7FBACE49D2F8}" dt="2022-10-10T05:41:52.141" v="2700" actId="1036"/>
      <pc:docMkLst>
        <pc:docMk/>
      </pc:docMkLst>
      <pc:sldChg chg="modSp mod">
        <pc:chgData name="Riccardo Berta" userId="c8694f89-bba4-4576-b0a8-456619ca5a8c" providerId="ADAL" clId="{4967B734-A465-2844-BA15-7FBACE49D2F8}" dt="2022-10-04T09:21:06.296" v="1514" actId="790"/>
        <pc:sldMkLst>
          <pc:docMk/>
          <pc:sldMk cId="0" sldId="256"/>
        </pc:sldMkLst>
        <pc:spChg chg="mod">
          <ac:chgData name="Riccardo Berta" userId="c8694f89-bba4-4576-b0a8-456619ca5a8c" providerId="ADAL" clId="{4967B734-A465-2844-BA15-7FBACE49D2F8}" dt="2022-10-04T09:21:06.296" v="1514" actId="790"/>
          <ac:spMkLst>
            <pc:docMk/>
            <pc:sldMk cId="0" sldId="256"/>
            <ac:spMk id="62" creationId="{00000000-0000-0000-0000-000000000000}"/>
          </ac:spMkLst>
        </pc:spChg>
      </pc:sldChg>
      <pc:sldChg chg="delSp modSp mod">
        <pc:chgData name="Riccardo Berta" userId="c8694f89-bba4-4576-b0a8-456619ca5a8c" providerId="ADAL" clId="{4967B734-A465-2844-BA15-7FBACE49D2F8}" dt="2022-10-05T05:37:06.487" v="2566" actId="20577"/>
        <pc:sldMkLst>
          <pc:docMk/>
          <pc:sldMk cId="0" sldId="257"/>
        </pc:sldMkLst>
        <pc:spChg chg="mod">
          <ac:chgData name="Riccardo Berta" userId="c8694f89-bba4-4576-b0a8-456619ca5a8c" providerId="ADAL" clId="{4967B734-A465-2844-BA15-7FBACE49D2F8}" dt="2022-10-04T06:59:58.583" v="222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05T05:37:06.487" v="2566" actId="20577"/>
          <ac:spMkLst>
            <pc:docMk/>
            <pc:sldMk cId="0" sldId="257"/>
            <ac:spMk id="84" creationId="{00000000-0000-0000-0000-000000000000}"/>
          </ac:spMkLst>
        </pc:spChg>
        <pc:picChg chg="del">
          <ac:chgData name="Riccardo Berta" userId="c8694f89-bba4-4576-b0a8-456619ca5a8c" providerId="ADAL" clId="{4967B734-A465-2844-BA15-7FBACE49D2F8}" dt="2022-10-04T06:53:54.793" v="41" actId="478"/>
          <ac:picMkLst>
            <pc:docMk/>
            <pc:sldMk cId="0" sldId="257"/>
            <ac:picMk id="2" creationId="{1E81BD5B-9F1C-4180-0225-A6FA7F7521E2}"/>
          </ac:picMkLst>
        </pc:picChg>
      </pc:sldChg>
      <pc:sldChg chg="del">
        <pc:chgData name="Riccardo Berta" userId="c8694f89-bba4-4576-b0a8-456619ca5a8c" providerId="ADAL" clId="{4967B734-A465-2844-BA15-7FBACE49D2F8}" dt="2022-10-04T06:54:03.310" v="50" actId="2696"/>
        <pc:sldMkLst>
          <pc:docMk/>
          <pc:sldMk cId="3018556184" sldId="259"/>
        </pc:sldMkLst>
      </pc:sldChg>
      <pc:sldChg chg="del">
        <pc:chgData name="Riccardo Berta" userId="c8694f89-bba4-4576-b0a8-456619ca5a8c" providerId="ADAL" clId="{4967B734-A465-2844-BA15-7FBACE49D2F8}" dt="2022-10-04T06:54:03.809" v="51" actId="2696"/>
        <pc:sldMkLst>
          <pc:docMk/>
          <pc:sldMk cId="723946338" sldId="261"/>
        </pc:sldMkLst>
      </pc:sldChg>
      <pc:sldChg chg="modSp mod">
        <pc:chgData name="Riccardo Berta" userId="c8694f89-bba4-4576-b0a8-456619ca5a8c" providerId="ADAL" clId="{4967B734-A465-2844-BA15-7FBACE49D2F8}" dt="2022-10-04T09:53:48.313" v="2176" actId="1076"/>
        <pc:sldMkLst>
          <pc:docMk/>
          <pc:sldMk cId="0" sldId="264"/>
        </pc:sldMkLst>
        <pc:spChg chg="mod">
          <ac:chgData name="Riccardo Berta" userId="c8694f89-bba4-4576-b0a8-456619ca5a8c" providerId="ADAL" clId="{4967B734-A465-2844-BA15-7FBACE49D2F8}" dt="2022-10-04T09:53:48.313" v="2176" actId="1076"/>
          <ac:spMkLst>
            <pc:docMk/>
            <pc:sldMk cId="0" sldId="264"/>
            <ac:spMk id="84" creationId="{00000000-0000-0000-0000-000000000000}"/>
          </ac:spMkLst>
        </pc:spChg>
      </pc:sldChg>
      <pc:sldChg chg="del">
        <pc:chgData name="Riccardo Berta" userId="c8694f89-bba4-4576-b0a8-456619ca5a8c" providerId="ADAL" clId="{4967B734-A465-2844-BA15-7FBACE49D2F8}" dt="2022-10-04T06:54:04.269" v="52" actId="2696"/>
        <pc:sldMkLst>
          <pc:docMk/>
          <pc:sldMk cId="2752186034" sldId="265"/>
        </pc:sldMkLst>
      </pc:sldChg>
      <pc:sldChg chg="addSp modSp add mod">
        <pc:chgData name="Riccardo Berta" userId="c8694f89-bba4-4576-b0a8-456619ca5a8c" providerId="ADAL" clId="{4967B734-A465-2844-BA15-7FBACE49D2F8}" dt="2022-10-05T05:38:43.218" v="2573" actId="20577"/>
        <pc:sldMkLst>
          <pc:docMk/>
          <pc:sldMk cId="4260925133" sldId="265"/>
        </pc:sldMkLst>
        <pc:spChg chg="mod">
          <ac:chgData name="Riccardo Berta" userId="c8694f89-bba4-4576-b0a8-456619ca5a8c" providerId="ADAL" clId="{4967B734-A465-2844-BA15-7FBACE49D2F8}" dt="2022-10-04T07:03:57.181" v="300" actId="20577"/>
          <ac:spMkLst>
            <pc:docMk/>
            <pc:sldMk cId="4260925133" sldId="265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05T05:38:43.218" v="2573" actId="20577"/>
          <ac:spMkLst>
            <pc:docMk/>
            <pc:sldMk cId="4260925133" sldId="265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4967B734-A465-2844-BA15-7FBACE49D2F8}" dt="2022-10-04T07:04:48.519" v="307" actId="167"/>
          <ac:picMkLst>
            <pc:docMk/>
            <pc:sldMk cId="4260925133" sldId="265"/>
            <ac:picMk id="3" creationId="{674E15D2-3951-6F58-7582-C0EB4A615F1D}"/>
          </ac:picMkLst>
        </pc:picChg>
      </pc:sldChg>
      <pc:sldChg chg="addSp delSp modSp add mod">
        <pc:chgData name="Riccardo Berta" userId="c8694f89-bba4-4576-b0a8-456619ca5a8c" providerId="ADAL" clId="{4967B734-A465-2844-BA15-7FBACE49D2F8}" dt="2022-10-05T05:43:30.967" v="2628" actId="20577"/>
        <pc:sldMkLst>
          <pc:docMk/>
          <pc:sldMk cId="2074499598" sldId="266"/>
        </pc:sldMkLst>
        <pc:spChg chg="mod">
          <ac:chgData name="Riccardo Berta" userId="c8694f89-bba4-4576-b0a8-456619ca5a8c" providerId="ADAL" clId="{4967B734-A465-2844-BA15-7FBACE49D2F8}" dt="2022-10-04T08:27:30.224" v="813" actId="20577"/>
          <ac:spMkLst>
            <pc:docMk/>
            <pc:sldMk cId="2074499598" sldId="266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05T05:43:30.967" v="2628" actId="20577"/>
          <ac:spMkLst>
            <pc:docMk/>
            <pc:sldMk cId="2074499598" sldId="266"/>
            <ac:spMk id="84" creationId="{00000000-0000-0000-0000-000000000000}"/>
          </ac:spMkLst>
        </pc:spChg>
        <pc:picChg chg="add del mod">
          <ac:chgData name="Riccardo Berta" userId="c8694f89-bba4-4576-b0a8-456619ca5a8c" providerId="ADAL" clId="{4967B734-A465-2844-BA15-7FBACE49D2F8}" dt="2022-10-04T08:28:52.112" v="847" actId="478"/>
          <ac:picMkLst>
            <pc:docMk/>
            <pc:sldMk cId="2074499598" sldId="266"/>
            <ac:picMk id="3" creationId="{44D37D90-9379-A202-D5CB-57A361B7ED10}"/>
          </ac:picMkLst>
        </pc:picChg>
      </pc:sldChg>
      <pc:sldChg chg="addSp delSp modSp add mod ord">
        <pc:chgData name="Riccardo Berta" userId="c8694f89-bba4-4576-b0a8-456619ca5a8c" providerId="ADAL" clId="{4967B734-A465-2844-BA15-7FBACE49D2F8}" dt="2022-10-05T05:40:18.404" v="2582" actId="20577"/>
        <pc:sldMkLst>
          <pc:docMk/>
          <pc:sldMk cId="2259674710" sldId="267"/>
        </pc:sldMkLst>
        <pc:spChg chg="mod">
          <ac:chgData name="Riccardo Berta" userId="c8694f89-bba4-4576-b0a8-456619ca5a8c" providerId="ADAL" clId="{4967B734-A465-2844-BA15-7FBACE49D2F8}" dt="2022-10-04T07:10:58.043" v="468" actId="20577"/>
          <ac:spMkLst>
            <pc:docMk/>
            <pc:sldMk cId="2259674710" sldId="267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05T05:40:18.404" v="2582" actId="20577"/>
          <ac:spMkLst>
            <pc:docMk/>
            <pc:sldMk cId="2259674710" sldId="267"/>
            <ac:spMk id="84" creationId="{00000000-0000-0000-0000-000000000000}"/>
          </ac:spMkLst>
        </pc:spChg>
        <pc:grpChg chg="add mod">
          <ac:chgData name="Riccardo Berta" userId="c8694f89-bba4-4576-b0a8-456619ca5a8c" providerId="ADAL" clId="{4967B734-A465-2844-BA15-7FBACE49D2F8}" dt="2022-10-04T07:10:46.067" v="451" actId="1076"/>
          <ac:grpSpMkLst>
            <pc:docMk/>
            <pc:sldMk cId="2259674710" sldId="267"/>
            <ac:grpSpMk id="8" creationId="{76E119E0-3152-62BD-BDB3-39042BF2F1A5}"/>
          </ac:grpSpMkLst>
        </pc:grpChg>
        <pc:grpChg chg="add mod">
          <ac:chgData name="Riccardo Berta" userId="c8694f89-bba4-4576-b0a8-456619ca5a8c" providerId="ADAL" clId="{4967B734-A465-2844-BA15-7FBACE49D2F8}" dt="2022-10-04T07:10:41.433" v="450" actId="1076"/>
          <ac:grpSpMkLst>
            <pc:docMk/>
            <pc:sldMk cId="2259674710" sldId="267"/>
            <ac:grpSpMk id="13" creationId="{06C159A0-B8B5-40E9-02ED-983116530DFD}"/>
          </ac:grpSpMkLst>
        </pc:grpChg>
        <pc:picChg chg="add del mod">
          <ac:chgData name="Riccardo Berta" userId="c8694f89-bba4-4576-b0a8-456619ca5a8c" providerId="ADAL" clId="{4967B734-A465-2844-BA15-7FBACE49D2F8}" dt="2022-10-04T07:09:16.200" v="426" actId="478"/>
          <ac:picMkLst>
            <pc:docMk/>
            <pc:sldMk cId="2259674710" sldId="267"/>
            <ac:picMk id="3" creationId="{2ABEDA67-0163-D4F3-A664-9064A870FA11}"/>
          </ac:picMkLst>
        </pc:picChg>
        <pc:picChg chg="add mod">
          <ac:chgData name="Riccardo Berta" userId="c8694f89-bba4-4576-b0a8-456619ca5a8c" providerId="ADAL" clId="{4967B734-A465-2844-BA15-7FBACE49D2F8}" dt="2022-10-04T07:09:56.780" v="438" actId="164"/>
          <ac:picMkLst>
            <pc:docMk/>
            <pc:sldMk cId="2259674710" sldId="267"/>
            <ac:picMk id="5" creationId="{32BFCBAB-B883-C97F-EB56-9BCA8EFD7C98}"/>
          </ac:picMkLst>
        </pc:picChg>
        <pc:picChg chg="add mod">
          <ac:chgData name="Riccardo Berta" userId="c8694f89-bba4-4576-b0a8-456619ca5a8c" providerId="ADAL" clId="{4967B734-A465-2844-BA15-7FBACE49D2F8}" dt="2022-10-04T07:09:56.780" v="438" actId="164"/>
          <ac:picMkLst>
            <pc:docMk/>
            <pc:sldMk cId="2259674710" sldId="267"/>
            <ac:picMk id="7" creationId="{40DBC67E-51C8-0100-997A-3D832D4D8980}"/>
          </ac:picMkLst>
        </pc:picChg>
        <pc:picChg chg="add mod">
          <ac:chgData name="Riccardo Berta" userId="c8694f89-bba4-4576-b0a8-456619ca5a8c" providerId="ADAL" clId="{4967B734-A465-2844-BA15-7FBACE49D2F8}" dt="2022-10-04T07:10:38.910" v="449" actId="164"/>
          <ac:picMkLst>
            <pc:docMk/>
            <pc:sldMk cId="2259674710" sldId="267"/>
            <ac:picMk id="10" creationId="{CE457A6C-F4AE-07DF-22FD-0203427E5E4D}"/>
          </ac:picMkLst>
        </pc:picChg>
        <pc:picChg chg="add mod">
          <ac:chgData name="Riccardo Berta" userId="c8694f89-bba4-4576-b0a8-456619ca5a8c" providerId="ADAL" clId="{4967B734-A465-2844-BA15-7FBACE49D2F8}" dt="2022-10-04T07:10:38.910" v="449" actId="164"/>
          <ac:picMkLst>
            <pc:docMk/>
            <pc:sldMk cId="2259674710" sldId="267"/>
            <ac:picMk id="12" creationId="{C697C6E3-A578-4BB5-2F96-37B0F860D0FA}"/>
          </ac:picMkLst>
        </pc:picChg>
      </pc:sldChg>
      <pc:sldChg chg="addSp delSp modSp add mod ord">
        <pc:chgData name="Riccardo Berta" userId="c8694f89-bba4-4576-b0a8-456619ca5a8c" providerId="ADAL" clId="{4967B734-A465-2844-BA15-7FBACE49D2F8}" dt="2022-10-04T08:21:03.314" v="615" actId="20577"/>
        <pc:sldMkLst>
          <pc:docMk/>
          <pc:sldMk cId="2756532613" sldId="268"/>
        </pc:sldMkLst>
        <pc:spChg chg="mod">
          <ac:chgData name="Riccardo Berta" userId="c8694f89-bba4-4576-b0a8-456619ca5a8c" providerId="ADAL" clId="{4967B734-A465-2844-BA15-7FBACE49D2F8}" dt="2022-10-04T08:19:34.413" v="566" actId="20577"/>
          <ac:spMkLst>
            <pc:docMk/>
            <pc:sldMk cId="2756532613" sldId="268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04T08:21:03.314" v="615" actId="20577"/>
          <ac:spMkLst>
            <pc:docMk/>
            <pc:sldMk cId="2756532613" sldId="268"/>
            <ac:spMk id="84" creationId="{00000000-0000-0000-0000-000000000000}"/>
          </ac:spMkLst>
        </pc:spChg>
        <pc:picChg chg="add del mod">
          <ac:chgData name="Riccardo Berta" userId="c8694f89-bba4-4576-b0a8-456619ca5a8c" providerId="ADAL" clId="{4967B734-A465-2844-BA15-7FBACE49D2F8}" dt="2022-10-04T08:20:02.584" v="570" actId="21"/>
          <ac:picMkLst>
            <pc:docMk/>
            <pc:sldMk cId="2756532613" sldId="268"/>
            <ac:picMk id="3" creationId="{98442946-176C-875C-17DD-8426B4357AF0}"/>
          </ac:picMkLst>
        </pc:picChg>
      </pc:sldChg>
      <pc:sldChg chg="addSp delSp modSp add mod ord">
        <pc:chgData name="Riccardo Berta" userId="c8694f89-bba4-4576-b0a8-456619ca5a8c" providerId="ADAL" clId="{4967B734-A465-2844-BA15-7FBACE49D2F8}" dt="2022-10-04T08:22:30.428" v="629" actId="20577"/>
        <pc:sldMkLst>
          <pc:docMk/>
          <pc:sldMk cId="3950372499" sldId="269"/>
        </pc:sldMkLst>
        <pc:spChg chg="add del mod">
          <ac:chgData name="Riccardo Berta" userId="c8694f89-bba4-4576-b0a8-456619ca5a8c" providerId="ADAL" clId="{4967B734-A465-2844-BA15-7FBACE49D2F8}" dt="2022-10-04T08:21:20.713" v="620" actId="478"/>
          <ac:spMkLst>
            <pc:docMk/>
            <pc:sldMk cId="3950372499" sldId="269"/>
            <ac:spMk id="4" creationId="{39E4D033-B0C4-D65C-AF4F-60006E851E46}"/>
          </ac:spMkLst>
        </pc:spChg>
        <pc:spChg chg="mod">
          <ac:chgData name="Riccardo Berta" userId="c8694f89-bba4-4576-b0a8-456619ca5a8c" providerId="ADAL" clId="{4967B734-A465-2844-BA15-7FBACE49D2F8}" dt="2022-10-04T08:22:30.428" v="629" actId="20577"/>
          <ac:spMkLst>
            <pc:docMk/>
            <pc:sldMk cId="3950372499" sldId="269"/>
            <ac:spMk id="83" creationId="{00000000-0000-0000-0000-000000000000}"/>
          </ac:spMkLst>
        </pc:spChg>
        <pc:spChg chg="del">
          <ac:chgData name="Riccardo Berta" userId="c8694f89-bba4-4576-b0a8-456619ca5a8c" providerId="ADAL" clId="{4967B734-A465-2844-BA15-7FBACE49D2F8}" dt="2022-10-04T08:21:12.185" v="617" actId="478"/>
          <ac:spMkLst>
            <pc:docMk/>
            <pc:sldMk cId="3950372499" sldId="269"/>
            <ac:spMk id="84" creationId="{00000000-0000-0000-0000-000000000000}"/>
          </ac:spMkLst>
        </pc:spChg>
        <pc:picChg chg="add del mod modCrop">
          <ac:chgData name="Riccardo Berta" userId="c8694f89-bba4-4576-b0a8-456619ca5a8c" providerId="ADAL" clId="{4967B734-A465-2844-BA15-7FBACE49D2F8}" dt="2022-10-04T08:22:28.190" v="625" actId="1076"/>
          <ac:picMkLst>
            <pc:docMk/>
            <pc:sldMk cId="3950372499" sldId="269"/>
            <ac:picMk id="2" creationId="{DD7459EB-2FB9-EE3F-1B0C-BEEC31DF7753}"/>
          </ac:picMkLst>
        </pc:picChg>
      </pc:sldChg>
      <pc:sldChg chg="addSp delSp modSp add mod">
        <pc:chgData name="Riccardo Berta" userId="c8694f89-bba4-4576-b0a8-456619ca5a8c" providerId="ADAL" clId="{4967B734-A465-2844-BA15-7FBACE49D2F8}" dt="2022-10-04T08:30:10.946" v="871" actId="1076"/>
        <pc:sldMkLst>
          <pc:docMk/>
          <pc:sldMk cId="3668836689" sldId="270"/>
        </pc:sldMkLst>
        <pc:spChg chg="add del mod">
          <ac:chgData name="Riccardo Berta" userId="c8694f89-bba4-4576-b0a8-456619ca5a8c" providerId="ADAL" clId="{4967B734-A465-2844-BA15-7FBACE49D2F8}" dt="2022-10-04T08:28:59.088" v="849" actId="478"/>
          <ac:spMkLst>
            <pc:docMk/>
            <pc:sldMk cId="3668836689" sldId="270"/>
            <ac:spMk id="3" creationId="{ADD0BEAE-9DF8-C7CC-E5FD-45BD4BBED0AD}"/>
          </ac:spMkLst>
        </pc:spChg>
        <pc:spChg chg="mod">
          <ac:chgData name="Riccardo Berta" userId="c8694f89-bba4-4576-b0a8-456619ca5a8c" providerId="ADAL" clId="{4967B734-A465-2844-BA15-7FBACE49D2F8}" dt="2022-10-04T08:29:04.981" v="863" actId="20577"/>
          <ac:spMkLst>
            <pc:docMk/>
            <pc:sldMk cId="3668836689" sldId="270"/>
            <ac:spMk id="83" creationId="{00000000-0000-0000-0000-000000000000}"/>
          </ac:spMkLst>
        </pc:spChg>
        <pc:spChg chg="del">
          <ac:chgData name="Riccardo Berta" userId="c8694f89-bba4-4576-b0a8-456619ca5a8c" providerId="ADAL" clId="{4967B734-A465-2844-BA15-7FBACE49D2F8}" dt="2022-10-04T08:28:56.705" v="848" actId="478"/>
          <ac:spMkLst>
            <pc:docMk/>
            <pc:sldMk cId="3668836689" sldId="270"/>
            <ac:spMk id="84" creationId="{00000000-0000-0000-0000-000000000000}"/>
          </ac:spMkLst>
        </pc:spChg>
        <pc:picChg chg="add mod modCrop">
          <ac:chgData name="Riccardo Berta" userId="c8694f89-bba4-4576-b0a8-456619ca5a8c" providerId="ADAL" clId="{4967B734-A465-2844-BA15-7FBACE49D2F8}" dt="2022-10-04T08:30:10.946" v="871" actId="1076"/>
          <ac:picMkLst>
            <pc:docMk/>
            <pc:sldMk cId="3668836689" sldId="270"/>
            <ac:picMk id="4" creationId="{577B3EB2-1884-58A5-AA7F-C288CC12280D}"/>
          </ac:picMkLst>
        </pc:picChg>
      </pc:sldChg>
      <pc:sldChg chg="addSp modSp add mod">
        <pc:chgData name="Riccardo Berta" userId="c8694f89-bba4-4576-b0a8-456619ca5a8c" providerId="ADAL" clId="{4967B734-A465-2844-BA15-7FBACE49D2F8}" dt="2022-10-04T08:33:08.776" v="912" actId="1076"/>
        <pc:sldMkLst>
          <pc:docMk/>
          <pc:sldMk cId="1894295752" sldId="271"/>
        </pc:sldMkLst>
        <pc:spChg chg="mod">
          <ac:chgData name="Riccardo Berta" userId="c8694f89-bba4-4576-b0a8-456619ca5a8c" providerId="ADAL" clId="{4967B734-A465-2844-BA15-7FBACE49D2F8}" dt="2022-10-04T08:30:25.791" v="874" actId="20577"/>
          <ac:spMkLst>
            <pc:docMk/>
            <pc:sldMk cId="1894295752" sldId="271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04T08:33:01.838" v="909" actId="1035"/>
          <ac:spMkLst>
            <pc:docMk/>
            <pc:sldMk cId="1894295752" sldId="271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4967B734-A465-2844-BA15-7FBACE49D2F8}" dt="2022-10-04T08:33:08.776" v="912" actId="1076"/>
          <ac:picMkLst>
            <pc:docMk/>
            <pc:sldMk cId="1894295752" sldId="271"/>
            <ac:picMk id="3" creationId="{B5A2D85B-25EA-51CE-30EE-5FCC2A5BCEE7}"/>
          </ac:picMkLst>
        </pc:picChg>
      </pc:sldChg>
      <pc:sldChg chg="del">
        <pc:chgData name="Riccardo Berta" userId="c8694f89-bba4-4576-b0a8-456619ca5a8c" providerId="ADAL" clId="{4967B734-A465-2844-BA15-7FBACE49D2F8}" dt="2022-10-04T06:54:05.175" v="54" actId="2696"/>
        <pc:sldMkLst>
          <pc:docMk/>
          <pc:sldMk cId="1942012932" sldId="271"/>
        </pc:sldMkLst>
      </pc:sldChg>
      <pc:sldChg chg="addSp modSp add mod">
        <pc:chgData name="Riccardo Berta" userId="c8694f89-bba4-4576-b0a8-456619ca5a8c" providerId="ADAL" clId="{4967B734-A465-2844-BA15-7FBACE49D2F8}" dt="2022-10-05T05:45:21.155" v="2636" actId="20577"/>
        <pc:sldMkLst>
          <pc:docMk/>
          <pc:sldMk cId="732868139" sldId="272"/>
        </pc:sldMkLst>
        <pc:spChg chg="mod">
          <ac:chgData name="Riccardo Berta" userId="c8694f89-bba4-4576-b0a8-456619ca5a8c" providerId="ADAL" clId="{4967B734-A465-2844-BA15-7FBACE49D2F8}" dt="2022-10-04T08:33:38.186" v="939" actId="20577"/>
          <ac:spMkLst>
            <pc:docMk/>
            <pc:sldMk cId="732868139" sldId="272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05T05:45:21.155" v="2636" actId="20577"/>
          <ac:spMkLst>
            <pc:docMk/>
            <pc:sldMk cId="732868139" sldId="272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4967B734-A465-2844-BA15-7FBACE49D2F8}" dt="2022-10-04T08:36:29.105" v="1008" actId="1076"/>
          <ac:picMkLst>
            <pc:docMk/>
            <pc:sldMk cId="732868139" sldId="272"/>
            <ac:picMk id="3" creationId="{06C364F7-5AEB-D00D-6586-D30FF7199764}"/>
          </ac:picMkLst>
        </pc:picChg>
      </pc:sldChg>
      <pc:sldChg chg="addSp delSp modSp add mod">
        <pc:chgData name="Riccardo Berta" userId="c8694f89-bba4-4576-b0a8-456619ca5a8c" providerId="ADAL" clId="{4967B734-A465-2844-BA15-7FBACE49D2F8}" dt="2022-10-04T08:54:59.469" v="1509" actId="20577"/>
        <pc:sldMkLst>
          <pc:docMk/>
          <pc:sldMk cId="3859598341" sldId="273"/>
        </pc:sldMkLst>
        <pc:spChg chg="add del">
          <ac:chgData name="Riccardo Berta" userId="c8694f89-bba4-4576-b0a8-456619ca5a8c" providerId="ADAL" clId="{4967B734-A465-2844-BA15-7FBACE49D2F8}" dt="2022-10-04T08:40:47.038" v="1073" actId="478"/>
          <ac:spMkLst>
            <pc:docMk/>
            <pc:sldMk cId="3859598341" sldId="273"/>
            <ac:spMk id="5" creationId="{4BD7BBB3-7BD1-8528-AAC5-76102E39DEBE}"/>
          </ac:spMkLst>
        </pc:spChg>
        <pc:spChg chg="mod">
          <ac:chgData name="Riccardo Berta" userId="c8694f89-bba4-4576-b0a8-456619ca5a8c" providerId="ADAL" clId="{4967B734-A465-2844-BA15-7FBACE49D2F8}" dt="2022-10-04T08:54:59.469" v="1509" actId="20577"/>
          <ac:spMkLst>
            <pc:docMk/>
            <pc:sldMk cId="3859598341" sldId="273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04T08:50:37.924" v="1412" actId="113"/>
          <ac:spMkLst>
            <pc:docMk/>
            <pc:sldMk cId="3859598341" sldId="273"/>
            <ac:spMk id="84" creationId="{00000000-0000-0000-0000-000000000000}"/>
          </ac:spMkLst>
        </pc:spChg>
        <pc:picChg chg="add del mod">
          <ac:chgData name="Riccardo Berta" userId="c8694f89-bba4-4576-b0a8-456619ca5a8c" providerId="ADAL" clId="{4967B734-A465-2844-BA15-7FBACE49D2F8}" dt="2022-10-04T08:40:42.684" v="1072" actId="478"/>
          <ac:picMkLst>
            <pc:docMk/>
            <pc:sldMk cId="3859598341" sldId="273"/>
            <ac:picMk id="3" creationId="{20386706-AA10-6FE6-3018-AE4EEDC01050}"/>
          </ac:picMkLst>
        </pc:picChg>
        <pc:picChg chg="add mod">
          <ac:chgData name="Riccardo Berta" userId="c8694f89-bba4-4576-b0a8-456619ca5a8c" providerId="ADAL" clId="{4967B734-A465-2844-BA15-7FBACE49D2F8}" dt="2022-10-04T08:50:21.355" v="1410" actId="1076"/>
          <ac:picMkLst>
            <pc:docMk/>
            <pc:sldMk cId="3859598341" sldId="273"/>
            <ac:picMk id="7" creationId="{3AA9CA5E-B11C-5354-F133-CC2410A67F28}"/>
          </ac:picMkLst>
        </pc:picChg>
      </pc:sldChg>
      <pc:sldChg chg="addSp modSp add mod">
        <pc:chgData name="Riccardo Berta" userId="c8694f89-bba4-4576-b0a8-456619ca5a8c" providerId="ADAL" clId="{4967B734-A465-2844-BA15-7FBACE49D2F8}" dt="2022-10-04T08:55:10.050" v="1510" actId="1076"/>
        <pc:sldMkLst>
          <pc:docMk/>
          <pc:sldMk cId="2213323745" sldId="274"/>
        </pc:sldMkLst>
        <pc:spChg chg="mod">
          <ac:chgData name="Riccardo Berta" userId="c8694f89-bba4-4576-b0a8-456619ca5a8c" providerId="ADAL" clId="{4967B734-A465-2844-BA15-7FBACE49D2F8}" dt="2022-10-04T08:54:47.815" v="1503" actId="20577"/>
          <ac:spMkLst>
            <pc:docMk/>
            <pc:sldMk cId="2213323745" sldId="274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04T08:54:36.556" v="1475" actId="5793"/>
          <ac:spMkLst>
            <pc:docMk/>
            <pc:sldMk cId="2213323745" sldId="274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4967B734-A465-2844-BA15-7FBACE49D2F8}" dt="2022-10-04T08:55:10.050" v="1510" actId="1076"/>
          <ac:picMkLst>
            <pc:docMk/>
            <pc:sldMk cId="2213323745" sldId="274"/>
            <ac:picMk id="3" creationId="{DC8EA310-4CEB-F6CD-8EBA-90EBC000E7D0}"/>
          </ac:picMkLst>
        </pc:picChg>
      </pc:sldChg>
      <pc:sldChg chg="del">
        <pc:chgData name="Riccardo Berta" userId="c8694f89-bba4-4576-b0a8-456619ca5a8c" providerId="ADAL" clId="{4967B734-A465-2844-BA15-7FBACE49D2F8}" dt="2022-10-04T06:54:05.569" v="55" actId="2696"/>
        <pc:sldMkLst>
          <pc:docMk/>
          <pc:sldMk cId="2759966790" sldId="274"/>
        </pc:sldMkLst>
      </pc:sldChg>
      <pc:sldChg chg="addSp modSp add mod">
        <pc:chgData name="Riccardo Berta" userId="c8694f89-bba4-4576-b0a8-456619ca5a8c" providerId="ADAL" clId="{4967B734-A465-2844-BA15-7FBACE49D2F8}" dt="2022-10-10T05:36:43.547" v="2688" actId="20577"/>
        <pc:sldMkLst>
          <pc:docMk/>
          <pc:sldMk cId="303121765" sldId="275"/>
        </pc:sldMkLst>
        <pc:spChg chg="mod">
          <ac:chgData name="Riccardo Berta" userId="c8694f89-bba4-4576-b0a8-456619ca5a8c" providerId="ADAL" clId="{4967B734-A465-2844-BA15-7FBACE49D2F8}" dt="2022-10-04T08:56:19.042" v="1513"/>
          <ac:spMkLst>
            <pc:docMk/>
            <pc:sldMk cId="303121765" sldId="275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10T05:36:43.547" v="2688" actId="20577"/>
          <ac:spMkLst>
            <pc:docMk/>
            <pc:sldMk cId="303121765" sldId="275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4967B734-A465-2844-BA15-7FBACE49D2F8}" dt="2022-10-04T09:29:01.183" v="1661" actId="1076"/>
          <ac:picMkLst>
            <pc:docMk/>
            <pc:sldMk cId="303121765" sldId="275"/>
            <ac:picMk id="3" creationId="{1558432E-BB9A-36EE-DEE9-411FA3BCAAC6}"/>
          </ac:picMkLst>
        </pc:picChg>
        <pc:picChg chg="add mod">
          <ac:chgData name="Riccardo Berta" userId="c8694f89-bba4-4576-b0a8-456619ca5a8c" providerId="ADAL" clId="{4967B734-A465-2844-BA15-7FBACE49D2F8}" dt="2022-10-04T09:29:10.609" v="1671" actId="1076"/>
          <ac:picMkLst>
            <pc:docMk/>
            <pc:sldMk cId="303121765" sldId="275"/>
            <ac:picMk id="5" creationId="{AFA7E6B6-E78E-79EF-CB15-0348F1C7B395}"/>
          </ac:picMkLst>
        </pc:picChg>
      </pc:sldChg>
      <pc:sldChg chg="del">
        <pc:chgData name="Riccardo Berta" userId="c8694f89-bba4-4576-b0a8-456619ca5a8c" providerId="ADAL" clId="{4967B734-A465-2844-BA15-7FBACE49D2F8}" dt="2022-10-04T06:54:06.082" v="56" actId="2696"/>
        <pc:sldMkLst>
          <pc:docMk/>
          <pc:sldMk cId="3965473342" sldId="275"/>
        </pc:sldMkLst>
      </pc:sldChg>
      <pc:sldChg chg="addSp modSp add mod">
        <pc:chgData name="Riccardo Berta" userId="c8694f89-bba4-4576-b0a8-456619ca5a8c" providerId="ADAL" clId="{4967B734-A465-2844-BA15-7FBACE49D2F8}" dt="2022-10-04T09:35:09.338" v="1844" actId="113"/>
        <pc:sldMkLst>
          <pc:docMk/>
          <pc:sldMk cId="2020526202" sldId="276"/>
        </pc:sldMkLst>
        <pc:spChg chg="mod">
          <ac:chgData name="Riccardo Berta" userId="c8694f89-bba4-4576-b0a8-456619ca5a8c" providerId="ADAL" clId="{4967B734-A465-2844-BA15-7FBACE49D2F8}" dt="2022-10-04T09:29:30.015" v="1699" actId="20577"/>
          <ac:spMkLst>
            <pc:docMk/>
            <pc:sldMk cId="2020526202" sldId="276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04T09:35:09.338" v="1844" actId="113"/>
          <ac:spMkLst>
            <pc:docMk/>
            <pc:sldMk cId="2020526202" sldId="276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4967B734-A465-2844-BA15-7FBACE49D2F8}" dt="2022-10-04T09:34:22.336" v="1806" actId="1076"/>
          <ac:picMkLst>
            <pc:docMk/>
            <pc:sldMk cId="2020526202" sldId="276"/>
            <ac:picMk id="3" creationId="{88ECFE04-FF14-52F4-A978-DE862D655546}"/>
          </ac:picMkLst>
        </pc:picChg>
      </pc:sldChg>
      <pc:sldChg chg="del">
        <pc:chgData name="Riccardo Berta" userId="c8694f89-bba4-4576-b0a8-456619ca5a8c" providerId="ADAL" clId="{4967B734-A465-2844-BA15-7FBACE49D2F8}" dt="2022-10-04T06:54:06.650" v="57" actId="2696"/>
        <pc:sldMkLst>
          <pc:docMk/>
          <pc:sldMk cId="3364334937" sldId="276"/>
        </pc:sldMkLst>
      </pc:sldChg>
      <pc:sldChg chg="del">
        <pc:chgData name="Riccardo Berta" userId="c8694f89-bba4-4576-b0a8-456619ca5a8c" providerId="ADAL" clId="{4967B734-A465-2844-BA15-7FBACE49D2F8}" dt="2022-10-04T06:54:07.117" v="58" actId="2696"/>
        <pc:sldMkLst>
          <pc:docMk/>
          <pc:sldMk cId="2920432797" sldId="277"/>
        </pc:sldMkLst>
      </pc:sldChg>
      <pc:sldChg chg="addSp modSp add mod">
        <pc:chgData name="Riccardo Berta" userId="c8694f89-bba4-4576-b0a8-456619ca5a8c" providerId="ADAL" clId="{4967B734-A465-2844-BA15-7FBACE49D2F8}" dt="2022-10-10T05:38:42.742" v="2693" actId="20577"/>
        <pc:sldMkLst>
          <pc:docMk/>
          <pc:sldMk cId="3156887330" sldId="277"/>
        </pc:sldMkLst>
        <pc:spChg chg="mod">
          <ac:chgData name="Riccardo Berta" userId="c8694f89-bba4-4576-b0a8-456619ca5a8c" providerId="ADAL" clId="{4967B734-A465-2844-BA15-7FBACE49D2F8}" dt="2022-10-04T09:34:47.105" v="1828" actId="20577"/>
          <ac:spMkLst>
            <pc:docMk/>
            <pc:sldMk cId="3156887330" sldId="277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10T05:38:42.742" v="2693" actId="20577"/>
          <ac:spMkLst>
            <pc:docMk/>
            <pc:sldMk cId="3156887330" sldId="277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4967B734-A465-2844-BA15-7FBACE49D2F8}" dt="2022-10-04T09:39:19.764" v="1943" actId="1076"/>
          <ac:picMkLst>
            <pc:docMk/>
            <pc:sldMk cId="3156887330" sldId="277"/>
            <ac:picMk id="3" creationId="{EC767993-3E78-5F54-36E2-E40875AD49A1}"/>
          </ac:picMkLst>
        </pc:picChg>
      </pc:sldChg>
      <pc:sldChg chg="addSp modSp add mod">
        <pc:chgData name="Riccardo Berta" userId="c8694f89-bba4-4576-b0a8-456619ca5a8c" providerId="ADAL" clId="{4967B734-A465-2844-BA15-7FBACE49D2F8}" dt="2022-10-04T09:50:43.485" v="2061" actId="1076"/>
        <pc:sldMkLst>
          <pc:docMk/>
          <pc:sldMk cId="1586284290" sldId="278"/>
        </pc:sldMkLst>
        <pc:spChg chg="mod">
          <ac:chgData name="Riccardo Berta" userId="c8694f89-bba4-4576-b0a8-456619ca5a8c" providerId="ADAL" clId="{4967B734-A465-2844-BA15-7FBACE49D2F8}" dt="2022-10-04T09:39:46.696" v="1972" actId="20577"/>
          <ac:spMkLst>
            <pc:docMk/>
            <pc:sldMk cId="1586284290" sldId="278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04T09:50:25.842" v="2059" actId="20577"/>
          <ac:spMkLst>
            <pc:docMk/>
            <pc:sldMk cId="1586284290" sldId="278"/>
            <ac:spMk id="84" creationId="{00000000-0000-0000-0000-000000000000}"/>
          </ac:spMkLst>
        </pc:spChg>
        <pc:picChg chg="add mod modCrop">
          <ac:chgData name="Riccardo Berta" userId="c8694f89-bba4-4576-b0a8-456619ca5a8c" providerId="ADAL" clId="{4967B734-A465-2844-BA15-7FBACE49D2F8}" dt="2022-10-04T09:48:54.619" v="2028" actId="1076"/>
          <ac:picMkLst>
            <pc:docMk/>
            <pc:sldMk cId="1586284290" sldId="278"/>
            <ac:picMk id="3" creationId="{EC904396-95B0-3596-C30B-F4DAD67A93A0}"/>
          </ac:picMkLst>
        </pc:picChg>
        <pc:picChg chg="add mod">
          <ac:chgData name="Riccardo Berta" userId="c8694f89-bba4-4576-b0a8-456619ca5a8c" providerId="ADAL" clId="{4967B734-A465-2844-BA15-7FBACE49D2F8}" dt="2022-10-04T09:50:43.485" v="2061" actId="1076"/>
          <ac:picMkLst>
            <pc:docMk/>
            <pc:sldMk cId="1586284290" sldId="278"/>
            <ac:picMk id="5" creationId="{F263AB65-02BC-B30C-60E2-24FB398F2F09}"/>
          </ac:picMkLst>
        </pc:picChg>
      </pc:sldChg>
      <pc:sldChg chg="del">
        <pc:chgData name="Riccardo Berta" userId="c8694f89-bba4-4576-b0a8-456619ca5a8c" providerId="ADAL" clId="{4967B734-A465-2844-BA15-7FBACE49D2F8}" dt="2022-10-04T06:54:07.594" v="59" actId="2696"/>
        <pc:sldMkLst>
          <pc:docMk/>
          <pc:sldMk cId="3024273348" sldId="278"/>
        </pc:sldMkLst>
      </pc:sldChg>
      <pc:sldChg chg="del">
        <pc:chgData name="Riccardo Berta" userId="c8694f89-bba4-4576-b0a8-456619ca5a8c" providerId="ADAL" clId="{4967B734-A465-2844-BA15-7FBACE49D2F8}" dt="2022-10-04T06:54:08.017" v="60" actId="2696"/>
        <pc:sldMkLst>
          <pc:docMk/>
          <pc:sldMk cId="2505677359" sldId="279"/>
        </pc:sldMkLst>
      </pc:sldChg>
      <pc:sldChg chg="modSp add mod">
        <pc:chgData name="Riccardo Berta" userId="c8694f89-bba4-4576-b0a8-456619ca5a8c" providerId="ADAL" clId="{4967B734-A465-2844-BA15-7FBACE49D2F8}" dt="2022-10-04T09:56:29.719" v="2268" actId="404"/>
        <pc:sldMkLst>
          <pc:docMk/>
          <pc:sldMk cId="2677523252" sldId="279"/>
        </pc:sldMkLst>
        <pc:spChg chg="mod">
          <ac:chgData name="Riccardo Berta" userId="c8694f89-bba4-4576-b0a8-456619ca5a8c" providerId="ADAL" clId="{4967B734-A465-2844-BA15-7FBACE49D2F8}" dt="2022-10-04T09:51:16.166" v="2076" actId="20577"/>
          <ac:spMkLst>
            <pc:docMk/>
            <pc:sldMk cId="2677523252" sldId="279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04T09:56:29.719" v="2268" actId="404"/>
          <ac:spMkLst>
            <pc:docMk/>
            <pc:sldMk cId="2677523252" sldId="279"/>
            <ac:spMk id="84" creationId="{00000000-0000-0000-0000-000000000000}"/>
          </ac:spMkLst>
        </pc:spChg>
      </pc:sldChg>
      <pc:sldChg chg="addSp delSp modSp add mod">
        <pc:chgData name="Riccardo Berta" userId="c8694f89-bba4-4576-b0a8-456619ca5a8c" providerId="ADAL" clId="{4967B734-A465-2844-BA15-7FBACE49D2F8}" dt="2022-10-10T05:41:52.141" v="2700" actId="1036"/>
        <pc:sldMkLst>
          <pc:docMk/>
          <pc:sldMk cId="635836889" sldId="280"/>
        </pc:sldMkLst>
        <pc:spChg chg="add del mod">
          <ac:chgData name="Riccardo Berta" userId="c8694f89-bba4-4576-b0a8-456619ca5a8c" providerId="ADAL" clId="{4967B734-A465-2844-BA15-7FBACE49D2F8}" dt="2022-10-04T10:06:24.142" v="2388"/>
          <ac:spMkLst>
            <pc:docMk/>
            <pc:sldMk cId="635836889" sldId="280"/>
            <ac:spMk id="4" creationId="{CD5234B4-8570-26AF-D55A-23B29365C2EC}"/>
          </ac:spMkLst>
        </pc:spChg>
        <pc:spChg chg="mod">
          <ac:chgData name="Riccardo Berta" userId="c8694f89-bba4-4576-b0a8-456619ca5a8c" providerId="ADAL" clId="{4967B734-A465-2844-BA15-7FBACE49D2F8}" dt="2022-10-04T10:04:00.493" v="2348" actId="20577"/>
          <ac:spMkLst>
            <pc:docMk/>
            <pc:sldMk cId="635836889" sldId="280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10T05:41:42.757" v="2695" actId="20577"/>
          <ac:spMkLst>
            <pc:docMk/>
            <pc:sldMk cId="635836889" sldId="280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4967B734-A465-2844-BA15-7FBACE49D2F8}" dt="2022-10-10T05:41:52.141" v="2700" actId="1036"/>
          <ac:picMkLst>
            <pc:docMk/>
            <pc:sldMk cId="635836889" sldId="280"/>
            <ac:picMk id="3" creationId="{9D698964-6810-0A38-210E-1AC551FB61ED}"/>
          </ac:picMkLst>
        </pc:picChg>
      </pc:sldChg>
      <pc:sldChg chg="del">
        <pc:chgData name="Riccardo Berta" userId="c8694f89-bba4-4576-b0a8-456619ca5a8c" providerId="ADAL" clId="{4967B734-A465-2844-BA15-7FBACE49D2F8}" dt="2022-10-04T06:54:08.481" v="61" actId="2696"/>
        <pc:sldMkLst>
          <pc:docMk/>
          <pc:sldMk cId="3525330065" sldId="280"/>
        </pc:sldMkLst>
      </pc:sldChg>
      <pc:sldChg chg="del">
        <pc:chgData name="Riccardo Berta" userId="c8694f89-bba4-4576-b0a8-456619ca5a8c" providerId="ADAL" clId="{4967B734-A465-2844-BA15-7FBACE49D2F8}" dt="2022-10-04T06:54:08.911" v="62" actId="2696"/>
        <pc:sldMkLst>
          <pc:docMk/>
          <pc:sldMk cId="349541788" sldId="281"/>
        </pc:sldMkLst>
      </pc:sldChg>
      <pc:sldChg chg="addSp modSp add mod">
        <pc:chgData name="Riccardo Berta" userId="c8694f89-bba4-4576-b0a8-456619ca5a8c" providerId="ADAL" clId="{4967B734-A465-2844-BA15-7FBACE49D2F8}" dt="2022-10-04T10:06:15.809" v="2385" actId="1076"/>
        <pc:sldMkLst>
          <pc:docMk/>
          <pc:sldMk cId="2288803032" sldId="281"/>
        </pc:sldMkLst>
        <pc:spChg chg="mod">
          <ac:chgData name="Riccardo Berta" userId="c8694f89-bba4-4576-b0a8-456619ca5a8c" providerId="ADAL" clId="{4967B734-A465-2844-BA15-7FBACE49D2F8}" dt="2022-10-04T10:04:07.647" v="2351" actId="20577"/>
          <ac:spMkLst>
            <pc:docMk/>
            <pc:sldMk cId="2288803032" sldId="281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04T10:06:05.744" v="2382" actId="113"/>
          <ac:spMkLst>
            <pc:docMk/>
            <pc:sldMk cId="2288803032" sldId="281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4967B734-A465-2844-BA15-7FBACE49D2F8}" dt="2022-10-04T10:06:15.809" v="2385" actId="1076"/>
          <ac:picMkLst>
            <pc:docMk/>
            <pc:sldMk cId="2288803032" sldId="281"/>
            <ac:picMk id="3" creationId="{54E22ADE-C1D5-4C60-42F1-3C4C79C16916}"/>
          </ac:picMkLst>
        </pc:picChg>
      </pc:sldChg>
      <pc:sldChg chg="addSp delSp modSp add mod">
        <pc:chgData name="Riccardo Berta" userId="c8694f89-bba4-4576-b0a8-456619ca5a8c" providerId="ADAL" clId="{4967B734-A465-2844-BA15-7FBACE49D2F8}" dt="2022-10-04T10:16:31.835" v="2463" actId="20577"/>
        <pc:sldMkLst>
          <pc:docMk/>
          <pc:sldMk cId="663506827" sldId="282"/>
        </pc:sldMkLst>
        <pc:spChg chg="mod">
          <ac:chgData name="Riccardo Berta" userId="c8694f89-bba4-4576-b0a8-456619ca5a8c" providerId="ADAL" clId="{4967B734-A465-2844-BA15-7FBACE49D2F8}" dt="2022-10-04T10:16:31.835" v="2463" actId="20577"/>
          <ac:spMkLst>
            <pc:docMk/>
            <pc:sldMk cId="663506827" sldId="282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04T10:07:50.041" v="2416" actId="1076"/>
          <ac:spMkLst>
            <pc:docMk/>
            <pc:sldMk cId="663506827" sldId="282"/>
            <ac:spMk id="84" creationId="{00000000-0000-0000-0000-000000000000}"/>
          </ac:spMkLst>
        </pc:spChg>
        <pc:picChg chg="del">
          <ac:chgData name="Riccardo Berta" userId="c8694f89-bba4-4576-b0a8-456619ca5a8c" providerId="ADAL" clId="{4967B734-A465-2844-BA15-7FBACE49D2F8}" dt="2022-10-04T10:06:28.259" v="2391" actId="478"/>
          <ac:picMkLst>
            <pc:docMk/>
            <pc:sldMk cId="663506827" sldId="282"/>
            <ac:picMk id="3" creationId="{54E22ADE-C1D5-4C60-42F1-3C4C79C16916}"/>
          </ac:picMkLst>
        </pc:picChg>
        <pc:picChg chg="add mod">
          <ac:chgData name="Riccardo Berta" userId="c8694f89-bba4-4576-b0a8-456619ca5a8c" providerId="ADAL" clId="{4967B734-A465-2844-BA15-7FBACE49D2F8}" dt="2022-10-04T10:07:56.607" v="2418" actId="1076"/>
          <ac:picMkLst>
            <pc:docMk/>
            <pc:sldMk cId="663506827" sldId="282"/>
            <ac:picMk id="4" creationId="{CB17357D-3BA1-B6CF-F4B0-06F6D3C3026E}"/>
          </ac:picMkLst>
        </pc:picChg>
      </pc:sldChg>
      <pc:sldChg chg="del">
        <pc:chgData name="Riccardo Berta" userId="c8694f89-bba4-4576-b0a8-456619ca5a8c" providerId="ADAL" clId="{4967B734-A465-2844-BA15-7FBACE49D2F8}" dt="2022-10-04T06:54:09.464" v="63" actId="2696"/>
        <pc:sldMkLst>
          <pc:docMk/>
          <pc:sldMk cId="2584172506" sldId="282"/>
        </pc:sldMkLst>
      </pc:sldChg>
      <pc:sldChg chg="addSp delSp modSp add mod">
        <pc:chgData name="Riccardo Berta" userId="c8694f89-bba4-4576-b0a8-456619ca5a8c" providerId="ADAL" clId="{4967B734-A465-2844-BA15-7FBACE49D2F8}" dt="2022-10-04T10:17:39.088" v="2550" actId="20577"/>
        <pc:sldMkLst>
          <pc:docMk/>
          <pc:sldMk cId="2423864326" sldId="283"/>
        </pc:sldMkLst>
        <pc:spChg chg="mod">
          <ac:chgData name="Riccardo Berta" userId="c8694f89-bba4-4576-b0a8-456619ca5a8c" providerId="ADAL" clId="{4967B734-A465-2844-BA15-7FBACE49D2F8}" dt="2022-10-04T10:16:35.426" v="2465" actId="20577"/>
          <ac:spMkLst>
            <pc:docMk/>
            <pc:sldMk cId="2423864326" sldId="283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04T10:17:39.088" v="2550" actId="20577"/>
          <ac:spMkLst>
            <pc:docMk/>
            <pc:sldMk cId="2423864326" sldId="283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4967B734-A465-2844-BA15-7FBACE49D2F8}" dt="2022-10-04T10:16:40.395" v="2467" actId="1076"/>
          <ac:picMkLst>
            <pc:docMk/>
            <pc:sldMk cId="2423864326" sldId="283"/>
            <ac:picMk id="3" creationId="{A9220B9F-26DE-F97C-B182-0C5B8ACF52A6}"/>
          </ac:picMkLst>
        </pc:picChg>
        <pc:picChg chg="del">
          <ac:chgData name="Riccardo Berta" userId="c8694f89-bba4-4576-b0a8-456619ca5a8c" providerId="ADAL" clId="{4967B734-A465-2844-BA15-7FBACE49D2F8}" dt="2022-10-04T10:08:28.635" v="2424" actId="478"/>
          <ac:picMkLst>
            <pc:docMk/>
            <pc:sldMk cId="2423864326" sldId="283"/>
            <ac:picMk id="4" creationId="{CB17357D-3BA1-B6CF-F4B0-06F6D3C3026E}"/>
          </ac:picMkLst>
        </pc:picChg>
        <pc:picChg chg="add del mod">
          <ac:chgData name="Riccardo Berta" userId="c8694f89-bba4-4576-b0a8-456619ca5a8c" providerId="ADAL" clId="{4967B734-A465-2844-BA15-7FBACE49D2F8}" dt="2022-10-04T10:15:22.510" v="2440" actId="21"/>
          <ac:picMkLst>
            <pc:docMk/>
            <pc:sldMk cId="2423864326" sldId="283"/>
            <ac:picMk id="6" creationId="{47EEA959-CD75-423F-FF11-1B537B275B90}"/>
          </ac:picMkLst>
        </pc:picChg>
      </pc:sldChg>
      <pc:sldChg chg="del">
        <pc:chgData name="Riccardo Berta" userId="c8694f89-bba4-4576-b0a8-456619ca5a8c" providerId="ADAL" clId="{4967B734-A465-2844-BA15-7FBACE49D2F8}" dt="2022-10-04T06:54:09.892" v="64" actId="2696"/>
        <pc:sldMkLst>
          <pc:docMk/>
          <pc:sldMk cId="2548826204" sldId="283"/>
        </pc:sldMkLst>
      </pc:sldChg>
      <pc:sldChg chg="add del">
        <pc:chgData name="Riccardo Berta" userId="c8694f89-bba4-4576-b0a8-456619ca5a8c" providerId="ADAL" clId="{4967B734-A465-2844-BA15-7FBACE49D2F8}" dt="2022-10-04T10:14:48.405" v="2429"/>
        <pc:sldMkLst>
          <pc:docMk/>
          <pc:sldMk cId="196183857" sldId="284"/>
        </pc:sldMkLst>
      </pc:sldChg>
      <pc:sldChg chg="addSp delSp modSp add mod">
        <pc:chgData name="Riccardo Berta" userId="c8694f89-bba4-4576-b0a8-456619ca5a8c" providerId="ADAL" clId="{4967B734-A465-2844-BA15-7FBACE49D2F8}" dt="2022-10-04T10:16:23.053" v="2461" actId="1076"/>
        <pc:sldMkLst>
          <pc:docMk/>
          <pc:sldMk cId="852930802" sldId="284"/>
        </pc:sldMkLst>
        <pc:spChg chg="mod">
          <ac:chgData name="Riccardo Berta" userId="c8694f89-bba4-4576-b0a8-456619ca5a8c" providerId="ADAL" clId="{4967B734-A465-2844-BA15-7FBACE49D2F8}" dt="2022-10-04T10:15:10.060" v="2434" actId="20577"/>
          <ac:spMkLst>
            <pc:docMk/>
            <pc:sldMk cId="852930802" sldId="284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04T10:16:02.996" v="2458" actId="20577"/>
          <ac:spMkLst>
            <pc:docMk/>
            <pc:sldMk cId="852930802" sldId="284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4967B734-A465-2844-BA15-7FBACE49D2F8}" dt="2022-10-04T10:16:23.053" v="2461" actId="1076"/>
          <ac:picMkLst>
            <pc:docMk/>
            <pc:sldMk cId="852930802" sldId="284"/>
            <ac:picMk id="2" creationId="{DF568B29-4E99-A3CF-2B9A-96B190172962}"/>
          </ac:picMkLst>
        </pc:picChg>
        <pc:picChg chg="del">
          <ac:chgData name="Riccardo Berta" userId="c8694f89-bba4-4576-b0a8-456619ca5a8c" providerId="ADAL" clId="{4967B734-A465-2844-BA15-7FBACE49D2F8}" dt="2022-10-04T10:15:11.873" v="2435" actId="478"/>
          <ac:picMkLst>
            <pc:docMk/>
            <pc:sldMk cId="852930802" sldId="284"/>
            <ac:picMk id="3" creationId="{54E22ADE-C1D5-4C60-42F1-3C4C79C16916}"/>
          </ac:picMkLst>
        </pc:picChg>
      </pc:sldChg>
      <pc:sldChg chg="del">
        <pc:chgData name="Riccardo Berta" userId="c8694f89-bba4-4576-b0a8-456619ca5a8c" providerId="ADAL" clId="{4967B734-A465-2844-BA15-7FBACE49D2F8}" dt="2022-10-04T06:54:10.321" v="65" actId="2696"/>
        <pc:sldMkLst>
          <pc:docMk/>
          <pc:sldMk cId="3494619461" sldId="284"/>
        </pc:sldMkLst>
      </pc:sldChg>
      <pc:sldChg chg="del">
        <pc:chgData name="Riccardo Berta" userId="c8694f89-bba4-4576-b0a8-456619ca5a8c" providerId="ADAL" clId="{4967B734-A465-2844-BA15-7FBACE49D2F8}" dt="2022-10-04T06:54:10.985" v="66" actId="2696"/>
        <pc:sldMkLst>
          <pc:docMk/>
          <pc:sldMk cId="3458162749" sldId="285"/>
        </pc:sldMkLst>
      </pc:sldChg>
      <pc:sldChg chg="del">
        <pc:chgData name="Riccardo Berta" userId="c8694f89-bba4-4576-b0a8-456619ca5a8c" providerId="ADAL" clId="{4967B734-A465-2844-BA15-7FBACE49D2F8}" dt="2022-10-04T06:54:13.372" v="69" actId="2696"/>
        <pc:sldMkLst>
          <pc:docMk/>
          <pc:sldMk cId="3186725423" sldId="286"/>
        </pc:sldMkLst>
      </pc:sldChg>
      <pc:sldChg chg="del">
        <pc:chgData name="Riccardo Berta" userId="c8694f89-bba4-4576-b0a8-456619ca5a8c" providerId="ADAL" clId="{4967B734-A465-2844-BA15-7FBACE49D2F8}" dt="2022-10-04T06:54:04.705" v="53" actId="2696"/>
        <pc:sldMkLst>
          <pc:docMk/>
          <pc:sldMk cId="1166550415" sldId="288"/>
        </pc:sldMkLst>
      </pc:sldChg>
      <pc:sldChg chg="del">
        <pc:chgData name="Riccardo Berta" userId="c8694f89-bba4-4576-b0a8-456619ca5a8c" providerId="ADAL" clId="{4967B734-A465-2844-BA15-7FBACE49D2F8}" dt="2022-10-04T06:54:12.030" v="67" actId="2696"/>
        <pc:sldMkLst>
          <pc:docMk/>
          <pc:sldMk cId="0" sldId="344"/>
        </pc:sldMkLst>
      </pc:sldChg>
      <pc:sldChg chg="del">
        <pc:chgData name="Riccardo Berta" userId="c8694f89-bba4-4576-b0a8-456619ca5a8c" providerId="ADAL" clId="{4967B734-A465-2844-BA15-7FBACE49D2F8}" dt="2022-10-04T06:54:12.601" v="68" actId="2696"/>
        <pc:sldMkLst>
          <pc:docMk/>
          <pc:sldMk cId="615642029" sldId="403"/>
        </pc:sldMkLst>
      </pc:sldChg>
      <pc:sldMasterChg chg="delSldLayout">
        <pc:chgData name="Riccardo Berta" userId="c8694f89-bba4-4576-b0a8-456619ca5a8c" providerId="ADAL" clId="{4967B734-A465-2844-BA15-7FBACE49D2F8}" dt="2022-10-04T06:54:12.601" v="68" actId="2696"/>
        <pc:sldMasterMkLst>
          <pc:docMk/>
          <pc:sldMasterMk cId="0" sldId="2147483659"/>
        </pc:sldMasterMkLst>
        <pc:sldLayoutChg chg="del">
          <pc:chgData name="Riccardo Berta" userId="c8694f89-bba4-4576-b0a8-456619ca5a8c" providerId="ADAL" clId="{4967B734-A465-2844-BA15-7FBACE49D2F8}" dt="2022-10-04T06:54:12.601" v="68" actId="2696"/>
          <pc:sldLayoutMkLst>
            <pc:docMk/>
            <pc:sldMasterMk cId="0" sldId="2147483659"/>
            <pc:sldLayoutMk cId="2937273629" sldId="2147483660"/>
          </pc:sldLayoutMkLst>
        </pc:sldLayoutChg>
      </pc:sldMasterChg>
    </pc:docChg>
  </pc:docChgLst>
  <pc:docChgLst>
    <pc:chgData name="Riccardo Berta" userId="c8694f89-bba4-4576-b0a8-456619ca5a8c" providerId="ADAL" clId="{0F224E75-CFB0-994A-998D-4867A3C3D5B8}"/>
    <pc:docChg chg="custSel modSld">
      <pc:chgData name="Riccardo Berta" userId="c8694f89-bba4-4576-b0a8-456619ca5a8c" providerId="ADAL" clId="{0F224E75-CFB0-994A-998D-4867A3C3D5B8}" dt="2022-12-05T09:02:20.005" v="93"/>
      <pc:docMkLst>
        <pc:docMk/>
      </pc:docMkLst>
      <pc:sldChg chg="addSp">
        <pc:chgData name="Riccardo Berta" userId="c8694f89-bba4-4576-b0a8-456619ca5a8c" providerId="ADAL" clId="{0F224E75-CFB0-994A-998D-4867A3C3D5B8}" dt="2022-12-05T09:02:20.005" v="93"/>
        <pc:sldMkLst>
          <pc:docMk/>
          <pc:sldMk cId="2610884299" sldId="269"/>
        </pc:sldMkLst>
        <pc:inkChg chg="add">
          <ac:chgData name="Riccardo Berta" userId="c8694f89-bba4-4576-b0a8-456619ca5a8c" providerId="ADAL" clId="{0F224E75-CFB0-994A-998D-4867A3C3D5B8}" dt="2022-12-05T09:02:20.005" v="93"/>
          <ac:inkMkLst>
            <pc:docMk/>
            <pc:sldMk cId="2610884299" sldId="269"/>
            <ac:inkMk id="2" creationId="{1C0F551B-44AB-C0A2-3E7C-B49F1642A5EE}"/>
          </ac:inkMkLst>
        </pc:inkChg>
      </pc:sldChg>
      <pc:sldChg chg="addSp">
        <pc:chgData name="Riccardo Berta" userId="c8694f89-bba4-4576-b0a8-456619ca5a8c" providerId="ADAL" clId="{0F224E75-CFB0-994A-998D-4867A3C3D5B8}" dt="2022-12-05T09:02:20.005" v="93"/>
        <pc:sldMkLst>
          <pc:docMk/>
          <pc:sldMk cId="2689217830" sldId="270"/>
        </pc:sldMkLst>
        <pc:inkChg chg="add">
          <ac:chgData name="Riccardo Berta" userId="c8694f89-bba4-4576-b0a8-456619ca5a8c" providerId="ADAL" clId="{0F224E75-CFB0-994A-998D-4867A3C3D5B8}" dt="2022-12-05T09:02:20.005" v="93"/>
          <ac:inkMkLst>
            <pc:docMk/>
            <pc:sldMk cId="2689217830" sldId="270"/>
            <ac:inkMk id="2" creationId="{11B24000-DDAB-2390-0487-A46D7E6DE709}"/>
          </ac:inkMkLst>
        </pc:inkChg>
      </pc:sldChg>
      <pc:sldChg chg="addSp delSp modSp mod">
        <pc:chgData name="Riccardo Berta" userId="c8694f89-bba4-4576-b0a8-456619ca5a8c" providerId="ADAL" clId="{0F224E75-CFB0-994A-998D-4867A3C3D5B8}" dt="2022-12-05T09:02:20.005" v="93"/>
        <pc:sldMkLst>
          <pc:docMk/>
          <pc:sldMk cId="3320434858" sldId="272"/>
        </pc:sldMkLst>
        <pc:picChg chg="add mod">
          <ac:chgData name="Riccardo Berta" userId="c8694f89-bba4-4576-b0a8-456619ca5a8c" providerId="ADAL" clId="{0F224E75-CFB0-994A-998D-4867A3C3D5B8}" dt="2022-12-05T06:53:24.309" v="67" actId="1035"/>
          <ac:picMkLst>
            <pc:docMk/>
            <pc:sldMk cId="3320434858" sldId="272"/>
            <ac:picMk id="2" creationId="{DEC6FBB5-B182-C15C-4F28-E0628D86053D}"/>
          </ac:picMkLst>
        </pc:picChg>
        <pc:picChg chg="del">
          <ac:chgData name="Riccardo Berta" userId="c8694f89-bba4-4576-b0a8-456619ca5a8c" providerId="ADAL" clId="{0F224E75-CFB0-994A-998D-4867A3C3D5B8}" dt="2022-12-05T06:53:45.070" v="70" actId="478"/>
          <ac:picMkLst>
            <pc:docMk/>
            <pc:sldMk cId="3320434858" sldId="272"/>
            <ac:picMk id="3" creationId="{7C05429C-8434-BE89-5670-26AF4215D7EE}"/>
          </ac:picMkLst>
        </pc:picChg>
        <pc:picChg chg="del">
          <ac:chgData name="Riccardo Berta" userId="c8694f89-bba4-4576-b0a8-456619ca5a8c" providerId="ADAL" clId="{0F224E75-CFB0-994A-998D-4867A3C3D5B8}" dt="2022-12-05T06:52:56.128" v="57" actId="478"/>
          <ac:picMkLst>
            <pc:docMk/>
            <pc:sldMk cId="3320434858" sldId="272"/>
            <ac:picMk id="5" creationId="{D9528D03-29A2-C473-6B57-135D188AFBD4}"/>
          </ac:picMkLst>
        </pc:picChg>
        <pc:picChg chg="add mod">
          <ac:chgData name="Riccardo Berta" userId="c8694f89-bba4-4576-b0a8-456619ca5a8c" providerId="ADAL" clId="{0F224E75-CFB0-994A-998D-4867A3C3D5B8}" dt="2022-12-05T06:54:05.992" v="92" actId="1038"/>
          <ac:picMkLst>
            <pc:docMk/>
            <pc:sldMk cId="3320434858" sldId="272"/>
            <ac:picMk id="6" creationId="{65AF9C4A-F188-66B6-407D-F7F6CC86AA32}"/>
          </ac:picMkLst>
        </pc:picChg>
        <pc:inkChg chg="add">
          <ac:chgData name="Riccardo Berta" userId="c8694f89-bba4-4576-b0a8-456619ca5a8c" providerId="ADAL" clId="{0F224E75-CFB0-994A-998D-4867A3C3D5B8}" dt="2022-12-05T09:02:20.005" v="93"/>
          <ac:inkMkLst>
            <pc:docMk/>
            <pc:sldMk cId="3320434858" sldId="272"/>
            <ac:inkMk id="3" creationId="{A21FA8B3-D5C9-BE6D-A093-05A69248EBB2}"/>
          </ac:inkMkLst>
        </pc:inkChg>
      </pc:sldChg>
      <pc:sldChg chg="addSp delSp modSp mod">
        <pc:chgData name="Riccardo Berta" userId="c8694f89-bba4-4576-b0a8-456619ca5a8c" providerId="ADAL" clId="{0F224E75-CFB0-994A-998D-4867A3C3D5B8}" dt="2022-12-05T06:52:59.303" v="58" actId="21"/>
        <pc:sldMkLst>
          <pc:docMk/>
          <pc:sldMk cId="1073505695" sldId="280"/>
        </pc:sldMkLst>
        <pc:spChg chg="mod">
          <ac:chgData name="Riccardo Berta" userId="c8694f89-bba4-4576-b0a8-456619ca5a8c" providerId="ADAL" clId="{0F224E75-CFB0-994A-998D-4867A3C3D5B8}" dt="2022-12-05T06:43:53.177" v="55" actId="20577"/>
          <ac:spMkLst>
            <pc:docMk/>
            <pc:sldMk cId="1073505695" sldId="280"/>
            <ac:spMk id="84" creationId="{00000000-0000-0000-0000-000000000000}"/>
          </ac:spMkLst>
        </pc:spChg>
        <pc:picChg chg="add del mod">
          <ac:chgData name="Riccardo Berta" userId="c8694f89-bba4-4576-b0a8-456619ca5a8c" providerId="ADAL" clId="{0F224E75-CFB0-994A-998D-4867A3C3D5B8}" dt="2022-12-05T06:52:59.303" v="58" actId="21"/>
          <ac:picMkLst>
            <pc:docMk/>
            <pc:sldMk cId="1073505695" sldId="280"/>
            <ac:picMk id="3" creationId="{2C376B40-45B7-6F93-FAC1-3992CCC0BDA7}"/>
          </ac:picMkLst>
        </pc:picChg>
      </pc:sldChg>
      <pc:sldChg chg="modSp mod">
        <pc:chgData name="Riccardo Berta" userId="c8694f89-bba4-4576-b0a8-456619ca5a8c" providerId="ADAL" clId="{0F224E75-CFB0-994A-998D-4867A3C3D5B8}" dt="2022-11-30T07:11:21.827" v="3" actId="14"/>
        <pc:sldMkLst>
          <pc:docMk/>
          <pc:sldMk cId="4044708769" sldId="298"/>
        </pc:sldMkLst>
        <pc:spChg chg="mod">
          <ac:chgData name="Riccardo Berta" userId="c8694f89-bba4-4576-b0a8-456619ca5a8c" providerId="ADAL" clId="{0F224E75-CFB0-994A-998D-4867A3C3D5B8}" dt="2022-11-30T07:11:21.827" v="3" actId="14"/>
          <ac:spMkLst>
            <pc:docMk/>
            <pc:sldMk cId="4044708769" sldId="298"/>
            <ac:spMk id="84" creationId="{00000000-0000-0000-0000-000000000000}"/>
          </ac:spMkLst>
        </pc:spChg>
      </pc:sldChg>
      <pc:sldChg chg="modSp mod">
        <pc:chgData name="Riccardo Berta" userId="c8694f89-bba4-4576-b0a8-456619ca5a8c" providerId="ADAL" clId="{0F224E75-CFB0-994A-998D-4867A3C3D5B8}" dt="2022-11-30T07:49:17.167" v="6" actId="20577"/>
        <pc:sldMkLst>
          <pc:docMk/>
          <pc:sldMk cId="3972952492" sldId="302"/>
        </pc:sldMkLst>
        <pc:spChg chg="mod">
          <ac:chgData name="Riccardo Berta" userId="c8694f89-bba4-4576-b0a8-456619ca5a8c" providerId="ADAL" clId="{0F224E75-CFB0-994A-998D-4867A3C3D5B8}" dt="2022-11-30T07:49:17.167" v="6" actId="20577"/>
          <ac:spMkLst>
            <pc:docMk/>
            <pc:sldMk cId="3972952492" sldId="302"/>
            <ac:spMk id="84" creationId="{00000000-0000-0000-0000-000000000000}"/>
          </ac:spMkLst>
        </pc:spChg>
      </pc:sldChg>
      <pc:sldChg chg="modSp mod">
        <pc:chgData name="Riccardo Berta" userId="c8694f89-bba4-4576-b0a8-456619ca5a8c" providerId="ADAL" clId="{0F224E75-CFB0-994A-998D-4867A3C3D5B8}" dt="2022-12-05T06:35:31.722" v="37" actId="20577"/>
        <pc:sldMkLst>
          <pc:docMk/>
          <pc:sldMk cId="3441338737" sldId="313"/>
        </pc:sldMkLst>
        <pc:spChg chg="mod">
          <ac:chgData name="Riccardo Berta" userId="c8694f89-bba4-4576-b0a8-456619ca5a8c" providerId="ADAL" clId="{0F224E75-CFB0-994A-998D-4867A3C3D5B8}" dt="2022-12-05T06:35:31.722" v="37" actId="20577"/>
          <ac:spMkLst>
            <pc:docMk/>
            <pc:sldMk cId="3441338737" sldId="313"/>
            <ac:spMk id="84" creationId="{00000000-0000-0000-0000-000000000000}"/>
          </ac:spMkLst>
        </pc:spChg>
      </pc:sldChg>
      <pc:sldChg chg="modSp mod">
        <pc:chgData name="Riccardo Berta" userId="c8694f89-bba4-4576-b0a8-456619ca5a8c" providerId="ADAL" clId="{0F224E75-CFB0-994A-998D-4867A3C3D5B8}" dt="2022-12-05T06:37:43.625" v="54" actId="15"/>
        <pc:sldMkLst>
          <pc:docMk/>
          <pc:sldMk cId="2414582803" sldId="314"/>
        </pc:sldMkLst>
        <pc:spChg chg="mod">
          <ac:chgData name="Riccardo Berta" userId="c8694f89-bba4-4576-b0a8-456619ca5a8c" providerId="ADAL" clId="{0F224E75-CFB0-994A-998D-4867A3C3D5B8}" dt="2022-12-05T06:37:43.625" v="54" actId="15"/>
          <ac:spMkLst>
            <pc:docMk/>
            <pc:sldMk cId="2414582803" sldId="314"/>
            <ac:spMk id="84" creationId="{00000000-0000-0000-0000-000000000000}"/>
          </ac:spMkLst>
        </pc:spChg>
      </pc:sldChg>
    </pc:docChg>
  </pc:docChgLst>
  <pc:docChgLst>
    <pc:chgData name="Riccardo Berta" userId="c8694f89-bba4-4576-b0a8-456619ca5a8c" providerId="ADAL" clId="{A8290FA7-622A-D149-8650-9DF3F18680D5}"/>
    <pc:docChg chg="undo redo custSel addSld delSld modSld sldOrd modMainMaster">
      <pc:chgData name="Riccardo Berta" userId="c8694f89-bba4-4576-b0a8-456619ca5a8c" providerId="ADAL" clId="{A8290FA7-622A-D149-8650-9DF3F18680D5}" dt="2022-07-27T13:36:04.688" v="2998"/>
      <pc:docMkLst>
        <pc:docMk/>
      </pc:docMkLst>
      <pc:sldChg chg="delSp modSp mod">
        <pc:chgData name="Riccardo Berta" userId="c8694f89-bba4-4576-b0a8-456619ca5a8c" providerId="ADAL" clId="{A8290FA7-622A-D149-8650-9DF3F18680D5}" dt="2022-07-27T13:35:14.530" v="2993" actId="20577"/>
        <pc:sldMkLst>
          <pc:docMk/>
          <pc:sldMk cId="0" sldId="256"/>
        </pc:sldMkLst>
        <pc:spChg chg="mod">
          <ac:chgData name="Riccardo Berta" userId="c8694f89-bba4-4576-b0a8-456619ca5a8c" providerId="ADAL" clId="{A8290FA7-622A-D149-8650-9DF3F18680D5}" dt="2022-07-27T13:35:14.530" v="2993" actId="20577"/>
          <ac:spMkLst>
            <pc:docMk/>
            <pc:sldMk cId="0" sldId="256"/>
            <ac:spMk id="62" creationId="{00000000-0000-0000-0000-000000000000}"/>
          </ac:spMkLst>
        </pc:spChg>
        <pc:spChg chg="del">
          <ac:chgData name="Riccardo Berta" userId="c8694f89-bba4-4576-b0a8-456619ca5a8c" providerId="ADAL" clId="{A8290FA7-622A-D149-8650-9DF3F18680D5}" dt="2022-07-18T11:40:08.016" v="50" actId="478"/>
          <ac:spMkLst>
            <pc:docMk/>
            <pc:sldMk cId="0" sldId="256"/>
            <ac:spMk id="78" creationId="{00000000-0000-0000-0000-000000000000}"/>
          </ac:spMkLst>
        </pc:spChg>
        <pc:grpChg chg="del">
          <ac:chgData name="Riccardo Berta" userId="c8694f89-bba4-4576-b0a8-456619ca5a8c" providerId="ADAL" clId="{A8290FA7-622A-D149-8650-9DF3F18680D5}" dt="2022-07-18T11:40:10.605" v="51" actId="478"/>
          <ac:grpSpMkLst>
            <pc:docMk/>
            <pc:sldMk cId="0" sldId="256"/>
            <ac:grpSpMk id="63" creationId="{00000000-0000-0000-0000-000000000000}"/>
          </ac:grpSpMkLst>
        </pc:grpChg>
        <pc:cxnChg chg="mod">
          <ac:chgData name="Riccardo Berta" userId="c8694f89-bba4-4576-b0a8-456619ca5a8c" providerId="ADAL" clId="{A8290FA7-622A-D149-8650-9DF3F18680D5}" dt="2022-07-18T11:40:10.605" v="51" actId="478"/>
          <ac:cxnSpMkLst>
            <pc:docMk/>
            <pc:sldMk cId="0" sldId="256"/>
            <ac:cxnSpMk id="66" creationId="{00000000-0000-0000-0000-000000000000}"/>
          </ac:cxnSpMkLst>
        </pc:cxnChg>
        <pc:cxnChg chg="mod">
          <ac:chgData name="Riccardo Berta" userId="c8694f89-bba4-4576-b0a8-456619ca5a8c" providerId="ADAL" clId="{A8290FA7-622A-D149-8650-9DF3F18680D5}" dt="2022-07-18T11:40:10.605" v="51" actId="478"/>
          <ac:cxnSpMkLst>
            <pc:docMk/>
            <pc:sldMk cId="0" sldId="256"/>
            <ac:cxnSpMk id="69" creationId="{00000000-0000-0000-0000-000000000000}"/>
          </ac:cxnSpMkLst>
        </pc:cxnChg>
        <pc:cxnChg chg="mod">
          <ac:chgData name="Riccardo Berta" userId="c8694f89-bba4-4576-b0a8-456619ca5a8c" providerId="ADAL" clId="{A8290FA7-622A-D149-8650-9DF3F18680D5}" dt="2022-07-18T11:40:10.605" v="51" actId="478"/>
          <ac:cxnSpMkLst>
            <pc:docMk/>
            <pc:sldMk cId="0" sldId="256"/>
            <ac:cxnSpMk id="74" creationId="{00000000-0000-0000-0000-000000000000}"/>
          </ac:cxnSpMkLst>
        </pc:cxnChg>
        <pc:cxnChg chg="mod">
          <ac:chgData name="Riccardo Berta" userId="c8694f89-bba4-4576-b0a8-456619ca5a8c" providerId="ADAL" clId="{A8290FA7-622A-D149-8650-9DF3F18680D5}" dt="2022-07-18T11:40:10.605" v="51" actId="478"/>
          <ac:cxnSpMkLst>
            <pc:docMk/>
            <pc:sldMk cId="0" sldId="256"/>
            <ac:cxnSpMk id="75" creationId="{00000000-0000-0000-0000-000000000000}"/>
          </ac:cxnSpMkLst>
        </pc:cxnChg>
      </pc:sldChg>
      <pc:sldChg chg="delSp modSp mod">
        <pc:chgData name="Riccardo Berta" userId="c8694f89-bba4-4576-b0a8-456619ca5a8c" providerId="ADAL" clId="{A8290FA7-622A-D149-8650-9DF3F18680D5}" dt="2022-07-27T08:46:23.569" v="1166" actId="948"/>
        <pc:sldMkLst>
          <pc:docMk/>
          <pc:sldMk cId="0" sldId="257"/>
        </pc:sldMkLst>
        <pc:spChg chg="mod">
          <ac:chgData name="Riccardo Berta" userId="c8694f89-bba4-4576-b0a8-456619ca5a8c" providerId="ADAL" clId="{A8290FA7-622A-D149-8650-9DF3F18680D5}" dt="2022-07-27T07:46:33.325" v="171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Riccardo Berta" userId="c8694f89-bba4-4576-b0a8-456619ca5a8c" providerId="ADAL" clId="{A8290FA7-622A-D149-8650-9DF3F18680D5}" dt="2022-07-27T08:46:23.569" v="1166" actId="948"/>
          <ac:spMkLst>
            <pc:docMk/>
            <pc:sldMk cId="0" sldId="257"/>
            <ac:spMk id="84" creationId="{00000000-0000-0000-0000-000000000000}"/>
          </ac:spMkLst>
        </pc:spChg>
        <pc:picChg chg="del">
          <ac:chgData name="Riccardo Berta" userId="c8694f89-bba4-4576-b0a8-456619ca5a8c" providerId="ADAL" clId="{A8290FA7-622A-D149-8650-9DF3F18680D5}" dt="2022-07-18T11:39:52.245" v="18" actId="478"/>
          <ac:picMkLst>
            <pc:docMk/>
            <pc:sldMk cId="0" sldId="257"/>
            <ac:picMk id="85" creationId="{00000000-0000-0000-0000-000000000000}"/>
          </ac:picMkLst>
        </pc:picChg>
      </pc:sldChg>
      <pc:sldChg chg="addSp modSp new mod modNotes">
        <pc:chgData name="Riccardo Berta" userId="c8694f89-bba4-4576-b0a8-456619ca5a8c" providerId="ADAL" clId="{A8290FA7-622A-D149-8650-9DF3F18680D5}" dt="2022-07-27T08:52:46.755" v="1313" actId="113"/>
        <pc:sldMkLst>
          <pc:docMk/>
          <pc:sldMk cId="1899110855" sldId="258"/>
        </pc:sldMkLst>
        <pc:spChg chg="mod">
          <ac:chgData name="Riccardo Berta" userId="c8694f89-bba4-4576-b0a8-456619ca5a8c" providerId="ADAL" clId="{A8290FA7-622A-D149-8650-9DF3F18680D5}" dt="2022-07-27T08:44:23.725" v="1124"/>
          <ac:spMkLst>
            <pc:docMk/>
            <pc:sldMk cId="1899110855" sldId="258"/>
            <ac:spMk id="2" creationId="{9A367158-2E24-E90C-7ECC-502AB323ED05}"/>
          </ac:spMkLst>
        </pc:spChg>
        <pc:spChg chg="mod">
          <ac:chgData name="Riccardo Berta" userId="c8694f89-bba4-4576-b0a8-456619ca5a8c" providerId="ADAL" clId="{A8290FA7-622A-D149-8650-9DF3F18680D5}" dt="2022-07-27T08:52:46.755" v="1313" actId="113"/>
          <ac:spMkLst>
            <pc:docMk/>
            <pc:sldMk cId="1899110855" sldId="258"/>
            <ac:spMk id="3" creationId="{3F2C94B7-5C82-7750-8B45-751562B2B6D0}"/>
          </ac:spMkLst>
        </pc:spChg>
        <pc:picChg chg="add mod">
          <ac:chgData name="Riccardo Berta" userId="c8694f89-bba4-4576-b0a8-456619ca5a8c" providerId="ADAL" clId="{A8290FA7-622A-D149-8650-9DF3F18680D5}" dt="2022-07-27T08:50:59.788" v="1228" actId="1076"/>
          <ac:picMkLst>
            <pc:docMk/>
            <pc:sldMk cId="1899110855" sldId="258"/>
            <ac:picMk id="4" creationId="{1FB36129-1438-3CA3-2875-A711720E74DA}"/>
          </ac:picMkLst>
        </pc:picChg>
      </pc:sldChg>
      <pc:sldChg chg="new del">
        <pc:chgData name="Riccardo Berta" userId="c8694f89-bba4-4576-b0a8-456619ca5a8c" providerId="ADAL" clId="{A8290FA7-622A-D149-8650-9DF3F18680D5}" dt="2022-07-27T07:48:28.832" v="223" actId="2696"/>
        <pc:sldMkLst>
          <pc:docMk/>
          <pc:sldMk cId="182339981" sldId="259"/>
        </pc:sldMkLst>
      </pc:sldChg>
      <pc:sldChg chg="del">
        <pc:chgData name="Riccardo Berta" userId="c8694f89-bba4-4576-b0a8-456619ca5a8c" providerId="ADAL" clId="{A8290FA7-622A-D149-8650-9DF3F18680D5}" dt="2022-07-18T11:39:57.790" v="23" actId="2696"/>
        <pc:sldMkLst>
          <pc:docMk/>
          <pc:sldMk cId="3018556184" sldId="259"/>
        </pc:sldMkLst>
        <pc:spChg chg="mod">
          <ac:chgData name="Riccardo Berta" userId="c8694f89-bba4-4576-b0a8-456619ca5a8c" providerId="ADAL" clId="{A8290FA7-622A-D149-8650-9DF3F18680D5}" dt="2022-07-27T08:44:23.725" v="1124"/>
          <ac:spMkLst>
            <pc:docMk/>
            <pc:sldMk cId="3018556184" sldId="259"/>
            <ac:spMk id="2" creationId="{41268BF7-2F3B-A5C4-4F7E-1982399FCE62}"/>
          </ac:spMkLst>
        </pc:spChg>
        <pc:spChg chg="mod">
          <ac:chgData name="Riccardo Berta" userId="c8694f89-bba4-4576-b0a8-456619ca5a8c" providerId="ADAL" clId="{A8290FA7-622A-D149-8650-9DF3F18680D5}" dt="2022-07-27T13:36:04.688" v="2998"/>
          <ac:spMkLst>
            <pc:docMk/>
            <pc:sldMk cId="3018556184" sldId="259"/>
            <ac:spMk id="3" creationId="{38BFAA1C-1163-169B-2D77-6FEF73CC8512}"/>
          </ac:spMkLst>
        </pc:spChg>
      </pc:sldChg>
      <pc:sldChg chg="addSp modSp new mod">
        <pc:chgData name="Riccardo Berta" userId="c8694f89-bba4-4576-b0a8-456619ca5a8c" providerId="ADAL" clId="{A8290FA7-622A-D149-8650-9DF3F18680D5}" dt="2022-07-27T08:48:59.292" v="1210" actId="1076"/>
        <pc:sldMkLst>
          <pc:docMk/>
          <pc:sldMk cId="1104208334" sldId="260"/>
        </pc:sldMkLst>
        <pc:spChg chg="mod">
          <ac:chgData name="Riccardo Berta" userId="c8694f89-bba4-4576-b0a8-456619ca5a8c" providerId="ADAL" clId="{A8290FA7-622A-D149-8650-9DF3F18680D5}" dt="2022-07-27T08:44:23.725" v="1124"/>
          <ac:spMkLst>
            <pc:docMk/>
            <pc:sldMk cId="1104208334" sldId="260"/>
            <ac:spMk id="2" creationId="{BCB44347-B705-702C-8C13-25742F95F00E}"/>
          </ac:spMkLst>
        </pc:spChg>
        <pc:spChg chg="mod">
          <ac:chgData name="Riccardo Berta" userId="c8694f89-bba4-4576-b0a8-456619ca5a8c" providerId="ADAL" clId="{A8290FA7-622A-D149-8650-9DF3F18680D5}" dt="2022-07-27T08:48:34.600" v="1207" actId="20577"/>
          <ac:spMkLst>
            <pc:docMk/>
            <pc:sldMk cId="1104208334" sldId="260"/>
            <ac:spMk id="3" creationId="{1C462C8B-759C-C2C7-EA44-1505F85DD073}"/>
          </ac:spMkLst>
        </pc:spChg>
        <pc:picChg chg="add mod">
          <ac:chgData name="Riccardo Berta" userId="c8694f89-bba4-4576-b0a8-456619ca5a8c" providerId="ADAL" clId="{A8290FA7-622A-D149-8650-9DF3F18680D5}" dt="2022-07-27T08:48:59.292" v="1210" actId="1076"/>
          <ac:picMkLst>
            <pc:docMk/>
            <pc:sldMk cId="1104208334" sldId="260"/>
            <ac:picMk id="1026" creationId="{B4CA9CEF-2B94-4431-1046-06B5B4A61164}"/>
          </ac:picMkLst>
        </pc:picChg>
      </pc:sldChg>
      <pc:sldChg chg="del">
        <pc:chgData name="Riccardo Berta" userId="c8694f89-bba4-4576-b0a8-456619ca5a8c" providerId="ADAL" clId="{A8290FA7-622A-D149-8650-9DF3F18680D5}" dt="2022-07-18T11:39:58.142" v="25" actId="2696"/>
        <pc:sldMkLst>
          <pc:docMk/>
          <pc:sldMk cId="1290395919" sldId="261"/>
        </pc:sldMkLst>
        <pc:spChg chg="mod">
          <ac:chgData name="Riccardo Berta" userId="c8694f89-bba4-4576-b0a8-456619ca5a8c" providerId="ADAL" clId="{A8290FA7-622A-D149-8650-9DF3F18680D5}" dt="2022-07-27T09:02:55.174" v="1405" actId="313"/>
          <ac:spMkLst>
            <pc:docMk/>
            <pc:sldMk cId="1290395919" sldId="261"/>
            <ac:spMk id="2" creationId="{7ACF5050-2FE7-D51A-3B42-49745B74F8BD}"/>
          </ac:spMkLst>
        </pc:spChg>
        <pc:spChg chg="mod">
          <ac:chgData name="Riccardo Berta" userId="c8694f89-bba4-4576-b0a8-456619ca5a8c" providerId="ADAL" clId="{A8290FA7-622A-D149-8650-9DF3F18680D5}" dt="2022-07-27T10:13:59.822" v="1768" actId="20577"/>
          <ac:spMkLst>
            <pc:docMk/>
            <pc:sldMk cId="1290395919" sldId="261"/>
            <ac:spMk id="3" creationId="{443CA410-E246-EACE-351E-80C846A06F66}"/>
          </ac:spMkLst>
        </pc:spChg>
      </pc:sldChg>
      <pc:sldChg chg="new del">
        <pc:chgData name="Riccardo Berta" userId="c8694f89-bba4-4576-b0a8-456619ca5a8c" providerId="ADAL" clId="{A8290FA7-622A-D149-8650-9DF3F18680D5}" dt="2022-07-27T10:14:34.151" v="1776" actId="2696"/>
        <pc:sldMkLst>
          <pc:docMk/>
          <pc:sldMk cId="1228403239" sldId="262"/>
        </pc:sldMkLst>
      </pc:sldChg>
      <pc:sldChg chg="addSp modSp add mod">
        <pc:chgData name="Riccardo Berta" userId="c8694f89-bba4-4576-b0a8-456619ca5a8c" providerId="ADAL" clId="{A8290FA7-622A-D149-8650-9DF3F18680D5}" dt="2022-07-27T10:42:13.820" v="2230" actId="113"/>
        <pc:sldMkLst>
          <pc:docMk/>
          <pc:sldMk cId="4130549615" sldId="262"/>
        </pc:sldMkLst>
        <pc:spChg chg="mod">
          <ac:chgData name="Riccardo Berta" userId="c8694f89-bba4-4576-b0a8-456619ca5a8c" providerId="ADAL" clId="{A8290FA7-622A-D149-8650-9DF3F18680D5}" dt="2022-07-27T10:14:47.805" v="1801" actId="20577"/>
          <ac:spMkLst>
            <pc:docMk/>
            <pc:sldMk cId="4130549615" sldId="262"/>
            <ac:spMk id="83" creationId="{00000000-0000-0000-0000-000000000000}"/>
          </ac:spMkLst>
        </pc:spChg>
        <pc:spChg chg="mod">
          <ac:chgData name="Riccardo Berta" userId="c8694f89-bba4-4576-b0a8-456619ca5a8c" providerId="ADAL" clId="{A8290FA7-622A-D149-8650-9DF3F18680D5}" dt="2022-07-27T10:42:13.820" v="2230" actId="113"/>
          <ac:spMkLst>
            <pc:docMk/>
            <pc:sldMk cId="4130549615" sldId="262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A8290FA7-622A-D149-8650-9DF3F18680D5}" dt="2022-07-27T10:41:57.614" v="2224" actId="1076"/>
          <ac:picMkLst>
            <pc:docMk/>
            <pc:sldMk cId="4130549615" sldId="262"/>
            <ac:picMk id="2" creationId="{DE7BB65F-08A4-B6D2-CED9-F0FFBD5CDBF9}"/>
          </ac:picMkLst>
        </pc:picChg>
        <pc:picChg chg="add mod">
          <ac:chgData name="Riccardo Berta" userId="c8694f89-bba4-4576-b0a8-456619ca5a8c" providerId="ADAL" clId="{A8290FA7-622A-D149-8650-9DF3F18680D5}" dt="2022-07-27T10:42:07.380" v="2229" actId="1076"/>
          <ac:picMkLst>
            <pc:docMk/>
            <pc:sldMk cId="4130549615" sldId="262"/>
            <ac:picMk id="3" creationId="{8F10188F-1192-CC5C-9229-6680F9B1F8A4}"/>
          </ac:picMkLst>
        </pc:picChg>
      </pc:sldChg>
      <pc:sldChg chg="new del">
        <pc:chgData name="Riccardo Berta" userId="c8694f89-bba4-4576-b0a8-456619ca5a8c" providerId="ADAL" clId="{A8290FA7-622A-D149-8650-9DF3F18680D5}" dt="2022-07-27T10:14:17.648" v="1770" actId="2696"/>
        <pc:sldMkLst>
          <pc:docMk/>
          <pc:sldMk cId="4179454221" sldId="262"/>
        </pc:sldMkLst>
      </pc:sldChg>
      <pc:sldChg chg="addSp delSp modSp new del mod">
        <pc:chgData name="Riccardo Berta" userId="c8694f89-bba4-4576-b0a8-456619ca5a8c" providerId="ADAL" clId="{A8290FA7-622A-D149-8650-9DF3F18680D5}" dt="2022-07-27T10:14:36.007" v="1777" actId="2696"/>
        <pc:sldMkLst>
          <pc:docMk/>
          <pc:sldMk cId="2702540954" sldId="263"/>
        </pc:sldMkLst>
        <pc:spChg chg="add del mod">
          <ac:chgData name="Riccardo Berta" userId="c8694f89-bba4-4576-b0a8-456619ca5a8c" providerId="ADAL" clId="{A8290FA7-622A-D149-8650-9DF3F18680D5}" dt="2022-07-27T10:14:34.058" v="1775"/>
          <ac:spMkLst>
            <pc:docMk/>
            <pc:sldMk cId="2702540954" sldId="263"/>
            <ac:spMk id="3" creationId="{3202F38C-70E9-B11B-4CF4-DD7C2BF1118A}"/>
          </ac:spMkLst>
        </pc:spChg>
      </pc:sldChg>
      <pc:sldChg chg="del">
        <pc:chgData name="Riccardo Berta" userId="c8694f89-bba4-4576-b0a8-456619ca5a8c" providerId="ADAL" clId="{A8290FA7-622A-D149-8650-9DF3F18680D5}" dt="2022-07-18T11:39:58.451" v="27" actId="2696"/>
        <pc:sldMkLst>
          <pc:docMk/>
          <pc:sldMk cId="3102138681" sldId="263"/>
        </pc:sldMkLst>
        <pc:spChg chg="add mod">
          <ac:chgData name="Riccardo Berta" userId="c8694f89-bba4-4576-b0a8-456619ca5a8c" providerId="ADAL" clId="{A8290FA7-622A-D149-8650-9DF3F18680D5}" dt="2022-07-27T13:25:04.866" v="2759" actId="113"/>
          <ac:spMkLst>
            <pc:docMk/>
            <pc:sldMk cId="3102138681" sldId="263"/>
            <ac:spMk id="4" creationId="{F4D09BBD-B357-6547-1869-C5A2382FCC8B}"/>
          </ac:spMkLst>
        </pc:spChg>
        <pc:spChg chg="add del mod">
          <ac:chgData name="Riccardo Berta" userId="c8694f89-bba4-4576-b0a8-456619ca5a8c" providerId="ADAL" clId="{A8290FA7-622A-D149-8650-9DF3F18680D5}" dt="2022-07-27T11:15:39.262" v="2505" actId="478"/>
          <ac:spMkLst>
            <pc:docMk/>
            <pc:sldMk cId="3102138681" sldId="263"/>
            <ac:spMk id="5" creationId="{23AC3424-715D-3F08-932D-C2CF108A7059}"/>
          </ac:spMkLst>
        </pc:spChg>
        <pc:spChg chg="add mod">
          <ac:chgData name="Riccardo Berta" userId="c8694f89-bba4-4576-b0a8-456619ca5a8c" providerId="ADAL" clId="{A8290FA7-622A-D149-8650-9DF3F18680D5}" dt="2022-07-27T11:16:53.879" v="2519" actId="1076"/>
          <ac:spMkLst>
            <pc:docMk/>
            <pc:sldMk cId="3102138681" sldId="263"/>
            <ac:spMk id="6" creationId="{E6A53417-994D-A7A5-6B3C-BE4F99893522}"/>
          </ac:spMkLst>
        </pc:spChg>
        <pc:spChg chg="add mod">
          <ac:chgData name="Riccardo Berta" userId="c8694f89-bba4-4576-b0a8-456619ca5a8c" providerId="ADAL" clId="{A8290FA7-622A-D149-8650-9DF3F18680D5}" dt="2022-07-27T11:16:53.879" v="2519" actId="1076"/>
          <ac:spMkLst>
            <pc:docMk/>
            <pc:sldMk cId="3102138681" sldId="263"/>
            <ac:spMk id="7" creationId="{A40D36EA-EE11-0232-DF5A-70C2463FA6D7}"/>
          </ac:spMkLst>
        </pc:spChg>
        <pc:spChg chg="mod">
          <ac:chgData name="Riccardo Berta" userId="c8694f89-bba4-4576-b0a8-456619ca5a8c" providerId="ADAL" clId="{A8290FA7-622A-D149-8650-9DF3F18680D5}" dt="2022-07-27T10:48:03.941" v="2323" actId="20577"/>
          <ac:spMkLst>
            <pc:docMk/>
            <pc:sldMk cId="3102138681" sldId="263"/>
            <ac:spMk id="83" creationId="{00000000-0000-0000-0000-000000000000}"/>
          </ac:spMkLst>
        </pc:spChg>
        <pc:spChg chg="mod">
          <ac:chgData name="Riccardo Berta" userId="c8694f89-bba4-4576-b0a8-456619ca5a8c" providerId="ADAL" clId="{A8290FA7-622A-D149-8650-9DF3F18680D5}" dt="2022-07-27T10:48:06.788" v="2324" actId="20577"/>
          <ac:spMkLst>
            <pc:docMk/>
            <pc:sldMk cId="3102138681" sldId="263"/>
            <ac:spMk id="84" creationId="{00000000-0000-0000-0000-000000000000}"/>
          </ac:spMkLst>
        </pc:spChg>
        <pc:grpChg chg="add del mod">
          <ac:chgData name="Riccardo Berta" userId="c8694f89-bba4-4576-b0a8-456619ca5a8c" providerId="ADAL" clId="{A8290FA7-622A-D149-8650-9DF3F18680D5}" dt="2022-07-27T11:18:00.757" v="2523" actId="478"/>
          <ac:grpSpMkLst>
            <pc:docMk/>
            <pc:sldMk cId="3102138681" sldId="263"/>
            <ac:grpSpMk id="8" creationId="{197E1684-FF9E-2244-C365-B25FF288C192}"/>
          </ac:grpSpMkLst>
        </pc:grpChg>
        <pc:picChg chg="del">
          <ac:chgData name="Riccardo Berta" userId="c8694f89-bba4-4576-b0a8-456619ca5a8c" providerId="ADAL" clId="{A8290FA7-622A-D149-8650-9DF3F18680D5}" dt="2022-07-27T10:43:13.465" v="2245" actId="478"/>
          <ac:picMkLst>
            <pc:docMk/>
            <pc:sldMk cId="3102138681" sldId="263"/>
            <ac:picMk id="2" creationId="{DE7BB65F-08A4-B6D2-CED9-F0FFBD5CDBF9}"/>
          </ac:picMkLst>
        </pc:picChg>
        <pc:picChg chg="del">
          <ac:chgData name="Riccardo Berta" userId="c8694f89-bba4-4576-b0a8-456619ca5a8c" providerId="ADAL" clId="{A8290FA7-622A-D149-8650-9DF3F18680D5}" dt="2022-07-27T10:43:13.005" v="2244" actId="478"/>
          <ac:picMkLst>
            <pc:docMk/>
            <pc:sldMk cId="3102138681" sldId="263"/>
            <ac:picMk id="3" creationId="{8F10188F-1192-CC5C-9229-6680F9B1F8A4}"/>
          </ac:picMkLst>
        </pc:picChg>
        <pc:picChg chg="add mod">
          <ac:chgData name="Riccardo Berta" userId="c8694f89-bba4-4576-b0a8-456619ca5a8c" providerId="ADAL" clId="{A8290FA7-622A-D149-8650-9DF3F18680D5}" dt="2022-07-27T13:24:53.552" v="2751" actId="1076"/>
          <ac:picMkLst>
            <pc:docMk/>
            <pc:sldMk cId="3102138681" sldId="263"/>
            <ac:picMk id="10" creationId="{0E81828B-E89F-25E9-3F87-0F05B85C6E21}"/>
          </ac:picMkLst>
        </pc:picChg>
        <pc:picChg chg="add mod">
          <ac:chgData name="Riccardo Berta" userId="c8694f89-bba4-4576-b0a8-456619ca5a8c" providerId="ADAL" clId="{A8290FA7-622A-D149-8650-9DF3F18680D5}" dt="2022-07-27T11:16:53.879" v="2519" actId="1076"/>
          <ac:picMkLst>
            <pc:docMk/>
            <pc:sldMk cId="3102138681" sldId="263"/>
            <ac:picMk id="2050" creationId="{A53CAF74-1BDF-FAC7-6840-B2596884FF7F}"/>
          </ac:picMkLst>
        </pc:picChg>
      </pc:sldChg>
      <pc:sldChg chg="addSp modSp add del mod">
        <pc:chgData name="Riccardo Berta" userId="c8694f89-bba4-4576-b0a8-456619ca5a8c" providerId="ADAL" clId="{A8290FA7-622A-D149-8650-9DF3F18680D5}" dt="2022-07-27T10:42:20.886" v="2231" actId="2696"/>
        <pc:sldMkLst>
          <pc:docMk/>
          <pc:sldMk cId="3911169705" sldId="263"/>
        </pc:sldMkLst>
        <pc:spChg chg="mod">
          <ac:chgData name="Riccardo Berta" userId="c8694f89-bba4-4576-b0a8-456619ca5a8c" providerId="ADAL" clId="{A8290FA7-622A-D149-8650-9DF3F18680D5}" dt="2022-07-27T10:33:15.496" v="2048" actId="20577"/>
          <ac:spMkLst>
            <pc:docMk/>
            <pc:sldMk cId="3911169705" sldId="263"/>
            <ac:spMk id="83" creationId="{00000000-0000-0000-0000-000000000000}"/>
          </ac:spMkLst>
        </pc:spChg>
        <pc:spChg chg="mod">
          <ac:chgData name="Riccardo Berta" userId="c8694f89-bba4-4576-b0a8-456619ca5a8c" providerId="ADAL" clId="{A8290FA7-622A-D149-8650-9DF3F18680D5}" dt="2022-07-27T10:34:05.441" v="2067" actId="20577"/>
          <ac:spMkLst>
            <pc:docMk/>
            <pc:sldMk cId="3911169705" sldId="263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A8290FA7-622A-D149-8650-9DF3F18680D5}" dt="2022-07-27T10:33:53.682" v="2062" actId="14100"/>
          <ac:picMkLst>
            <pc:docMk/>
            <pc:sldMk cId="3911169705" sldId="263"/>
            <ac:picMk id="2" creationId="{D4B2A0E7-4B4D-E6BD-CA2B-E156742EB348}"/>
          </ac:picMkLst>
        </pc:picChg>
        <pc:picChg chg="add mod">
          <ac:chgData name="Riccardo Berta" userId="c8694f89-bba4-4576-b0a8-456619ca5a8c" providerId="ADAL" clId="{A8290FA7-622A-D149-8650-9DF3F18680D5}" dt="2022-07-27T10:34:01.183" v="2064" actId="1076"/>
          <ac:picMkLst>
            <pc:docMk/>
            <pc:sldMk cId="3911169705" sldId="263"/>
            <ac:picMk id="3" creationId="{DB1314C3-2E54-D0A9-2C2E-0B14369A70D5}"/>
          </ac:picMkLst>
        </pc:picChg>
      </pc:sldChg>
      <pc:sldChg chg="del">
        <pc:chgData name="Riccardo Berta" userId="c8694f89-bba4-4576-b0a8-456619ca5a8c" providerId="ADAL" clId="{A8290FA7-622A-D149-8650-9DF3F18680D5}" dt="2022-07-18T11:39:58.616" v="28" actId="2696"/>
        <pc:sldMkLst>
          <pc:docMk/>
          <pc:sldMk cId="2113557187" sldId="264"/>
        </pc:sldMkLst>
        <pc:spChg chg="add del">
          <ac:chgData name="Riccardo Berta" userId="c8694f89-bba4-4576-b0a8-456619ca5a8c" providerId="ADAL" clId="{A8290FA7-622A-D149-8650-9DF3F18680D5}" dt="2022-07-27T11:59:11.727" v="2638" actId="478"/>
          <ac:spMkLst>
            <pc:docMk/>
            <pc:sldMk cId="2113557187" sldId="264"/>
            <ac:spMk id="3" creationId="{BC1FDF23-921F-5E18-9CFF-ACCFCF450821}"/>
          </ac:spMkLst>
        </pc:spChg>
        <pc:spChg chg="mod">
          <ac:chgData name="Riccardo Berta" userId="c8694f89-bba4-4576-b0a8-456619ca5a8c" providerId="ADAL" clId="{A8290FA7-622A-D149-8650-9DF3F18680D5}" dt="2022-07-27T11:59:29.324" v="2645" actId="5793"/>
          <ac:spMkLst>
            <pc:docMk/>
            <pc:sldMk cId="2113557187" sldId="264"/>
            <ac:spMk id="4" creationId="{F4D09BBD-B357-6547-1869-C5A2382FCC8B}"/>
          </ac:spMkLst>
        </pc:spChg>
        <pc:spChg chg="add del">
          <ac:chgData name="Riccardo Berta" userId="c8694f89-bba4-4576-b0a8-456619ca5a8c" providerId="ADAL" clId="{A8290FA7-622A-D149-8650-9DF3F18680D5}" dt="2022-07-27T11:59:15.052" v="2640" actId="478"/>
          <ac:spMkLst>
            <pc:docMk/>
            <pc:sldMk cId="2113557187" sldId="264"/>
            <ac:spMk id="6" creationId="{2CCFB366-8A7D-5E7E-B99E-3A97CFF1730F}"/>
          </ac:spMkLst>
        </pc:spChg>
        <pc:picChg chg="del">
          <ac:chgData name="Riccardo Berta" userId="c8694f89-bba4-4576-b0a8-456619ca5a8c" providerId="ADAL" clId="{A8290FA7-622A-D149-8650-9DF3F18680D5}" dt="2022-07-27T11:59:09.596" v="2636" actId="478"/>
          <ac:picMkLst>
            <pc:docMk/>
            <pc:sldMk cId="2113557187" sldId="264"/>
            <ac:picMk id="10" creationId="{0E81828B-E89F-25E9-3F87-0F05B85C6E21}"/>
          </ac:picMkLst>
        </pc:picChg>
        <pc:picChg chg="add mod">
          <ac:chgData name="Riccardo Berta" userId="c8694f89-bba4-4576-b0a8-456619ca5a8c" providerId="ADAL" clId="{A8290FA7-622A-D149-8650-9DF3F18680D5}" dt="2022-07-27T13:22:18.527" v="2647" actId="14100"/>
          <ac:picMkLst>
            <pc:docMk/>
            <pc:sldMk cId="2113557187" sldId="264"/>
            <ac:picMk id="3074" creationId="{9CA02893-40B1-CBA3-7B52-7B9773D440DD}"/>
          </ac:picMkLst>
        </pc:picChg>
      </pc:sldChg>
      <pc:sldChg chg="del">
        <pc:chgData name="Riccardo Berta" userId="c8694f89-bba4-4576-b0a8-456619ca5a8c" providerId="ADAL" clId="{A8290FA7-622A-D149-8650-9DF3F18680D5}" dt="2022-07-18T11:39:58.749" v="29" actId="2696"/>
        <pc:sldMkLst>
          <pc:docMk/>
          <pc:sldMk cId="2045385232" sldId="265"/>
        </pc:sldMkLst>
        <pc:spChg chg="mod">
          <ac:chgData name="Riccardo Berta" userId="c8694f89-bba4-4576-b0a8-456619ca5a8c" providerId="ADAL" clId="{A8290FA7-622A-D149-8650-9DF3F18680D5}" dt="2022-07-27T13:28:40.287" v="2835" actId="20577"/>
          <ac:spMkLst>
            <pc:docMk/>
            <pc:sldMk cId="2045385232" sldId="265"/>
            <ac:spMk id="2" creationId="{7ACF5050-2FE7-D51A-3B42-49745B74F8BD}"/>
          </ac:spMkLst>
        </pc:spChg>
        <pc:spChg chg="mod">
          <ac:chgData name="Riccardo Berta" userId="c8694f89-bba4-4576-b0a8-456619ca5a8c" providerId="ADAL" clId="{A8290FA7-622A-D149-8650-9DF3F18680D5}" dt="2022-07-27T13:34:43.252" v="2978" actId="20577"/>
          <ac:spMkLst>
            <pc:docMk/>
            <pc:sldMk cId="2045385232" sldId="265"/>
            <ac:spMk id="3" creationId="{443CA410-E246-EACE-351E-80C846A06F66}"/>
          </ac:spMkLst>
        </pc:spChg>
        <pc:picChg chg="add mod">
          <ac:chgData name="Riccardo Berta" userId="c8694f89-bba4-4576-b0a8-456619ca5a8c" providerId="ADAL" clId="{A8290FA7-622A-D149-8650-9DF3F18680D5}" dt="2022-07-27T13:29:04.301" v="2839" actId="1076"/>
          <ac:picMkLst>
            <pc:docMk/>
            <pc:sldMk cId="2045385232" sldId="265"/>
            <ac:picMk id="5" creationId="{6F2A372C-E4F3-6EB3-7011-0A41077F7959}"/>
          </ac:picMkLst>
        </pc:picChg>
      </pc:sldChg>
      <pc:sldChg chg="del">
        <pc:chgData name="Riccardo Berta" userId="c8694f89-bba4-4576-b0a8-456619ca5a8c" providerId="ADAL" clId="{A8290FA7-622A-D149-8650-9DF3F18680D5}" dt="2022-07-18T11:39:58.869" v="30" actId="2696"/>
        <pc:sldMkLst>
          <pc:docMk/>
          <pc:sldMk cId="4181844165" sldId="266"/>
        </pc:sldMkLst>
      </pc:sldChg>
      <pc:sldChg chg="del">
        <pc:chgData name="Riccardo Berta" userId="c8694f89-bba4-4576-b0a8-456619ca5a8c" providerId="ADAL" clId="{A8290FA7-622A-D149-8650-9DF3F18680D5}" dt="2022-07-18T11:39:59.035" v="31" actId="2696"/>
        <pc:sldMkLst>
          <pc:docMk/>
          <pc:sldMk cId="216455838" sldId="267"/>
        </pc:sldMkLst>
      </pc:sldChg>
      <pc:sldChg chg="del">
        <pc:chgData name="Riccardo Berta" userId="c8694f89-bba4-4576-b0a8-456619ca5a8c" providerId="ADAL" clId="{A8290FA7-622A-D149-8650-9DF3F18680D5}" dt="2022-07-18T11:39:59.202" v="32" actId="2696"/>
        <pc:sldMkLst>
          <pc:docMk/>
          <pc:sldMk cId="3471997037" sldId="269"/>
        </pc:sldMkLst>
      </pc:sldChg>
      <pc:sldChg chg="del">
        <pc:chgData name="Riccardo Berta" userId="c8694f89-bba4-4576-b0a8-456619ca5a8c" providerId="ADAL" clId="{A8290FA7-622A-D149-8650-9DF3F18680D5}" dt="2022-07-18T11:39:59.363" v="33" actId="2696"/>
        <pc:sldMkLst>
          <pc:docMk/>
          <pc:sldMk cId="3130917410" sldId="270"/>
        </pc:sldMkLst>
      </pc:sldChg>
      <pc:sldChg chg="del">
        <pc:chgData name="Riccardo Berta" userId="c8694f89-bba4-4576-b0a8-456619ca5a8c" providerId="ADAL" clId="{A8290FA7-622A-D149-8650-9DF3F18680D5}" dt="2022-07-18T11:39:59.502" v="34" actId="2696"/>
        <pc:sldMkLst>
          <pc:docMk/>
          <pc:sldMk cId="2266699268" sldId="271"/>
        </pc:sldMkLst>
      </pc:sldChg>
      <pc:sldChg chg="del">
        <pc:chgData name="Riccardo Berta" userId="c8694f89-bba4-4576-b0a8-456619ca5a8c" providerId="ADAL" clId="{A8290FA7-622A-D149-8650-9DF3F18680D5}" dt="2022-07-18T11:40:00.091" v="38" actId="2696"/>
        <pc:sldMkLst>
          <pc:docMk/>
          <pc:sldMk cId="993270251" sldId="272"/>
        </pc:sldMkLst>
      </pc:sldChg>
      <pc:sldChg chg="del">
        <pc:chgData name="Riccardo Berta" userId="c8694f89-bba4-4576-b0a8-456619ca5a8c" providerId="ADAL" clId="{A8290FA7-622A-D149-8650-9DF3F18680D5}" dt="2022-07-18T11:39:59.623" v="35" actId="2696"/>
        <pc:sldMkLst>
          <pc:docMk/>
          <pc:sldMk cId="3843819371" sldId="273"/>
        </pc:sldMkLst>
      </pc:sldChg>
      <pc:sldChg chg="del">
        <pc:chgData name="Riccardo Berta" userId="c8694f89-bba4-4576-b0a8-456619ca5a8c" providerId="ADAL" clId="{A8290FA7-622A-D149-8650-9DF3F18680D5}" dt="2022-07-18T11:39:59.806" v="36" actId="2696"/>
        <pc:sldMkLst>
          <pc:docMk/>
          <pc:sldMk cId="3084049364" sldId="274"/>
        </pc:sldMkLst>
      </pc:sldChg>
      <pc:sldChg chg="del">
        <pc:chgData name="Riccardo Berta" userId="c8694f89-bba4-4576-b0a8-456619ca5a8c" providerId="ADAL" clId="{A8290FA7-622A-D149-8650-9DF3F18680D5}" dt="2022-07-18T11:39:59.937" v="37" actId="2696"/>
        <pc:sldMkLst>
          <pc:docMk/>
          <pc:sldMk cId="284781631" sldId="275"/>
        </pc:sldMkLst>
      </pc:sldChg>
      <pc:sldMasterChg chg="modSp mod delSldLayout modSldLayout">
        <pc:chgData name="Riccardo Berta" userId="c8694f89-bba4-4576-b0a8-456619ca5a8c" providerId="ADAL" clId="{A8290FA7-622A-D149-8650-9DF3F18680D5}" dt="2022-07-27T08:45:00.853" v="1135" actId="20577"/>
        <pc:sldMasterMkLst>
          <pc:docMk/>
          <pc:sldMasterMk cId="0" sldId="2147483659"/>
        </pc:sldMasterMkLst>
        <pc:spChg chg="mod">
          <ac:chgData name="Riccardo Berta" userId="c8694f89-bba4-4576-b0a8-456619ca5a8c" providerId="ADAL" clId="{A8290FA7-622A-D149-8650-9DF3F18680D5}" dt="2022-07-27T08:45:00.853" v="1135" actId="20577"/>
          <ac:spMkLst>
            <pc:docMk/>
            <pc:sldMasterMk cId="0" sldId="2147483659"/>
            <ac:spMk id="7" creationId="{00000000-0000-0000-0000-000000000000}"/>
          </ac:spMkLst>
        </pc:spChg>
        <pc:sldLayoutChg chg="del">
          <pc:chgData name="Riccardo Berta" userId="c8694f89-bba4-4576-b0a8-456619ca5a8c" providerId="ADAL" clId="{A8290FA7-622A-D149-8650-9DF3F18680D5}" dt="2022-07-27T07:48:28.832" v="223" actId="2696"/>
          <pc:sldLayoutMkLst>
            <pc:docMk/>
            <pc:sldMasterMk cId="0" sldId="2147483659"/>
            <pc:sldLayoutMk cId="0" sldId="2147483649"/>
          </pc:sldLayoutMkLst>
        </pc:sldLayoutChg>
        <pc:sldLayoutChg chg="delSp">
          <pc:chgData name="Riccardo Berta" userId="c8694f89-bba4-4576-b0a8-456619ca5a8c" providerId="ADAL" clId="{A8290FA7-622A-D149-8650-9DF3F18680D5}" dt="2022-07-27T08:44:23.725" v="1124"/>
          <pc:sldLayoutMkLst>
            <pc:docMk/>
            <pc:sldMasterMk cId="0" sldId="2147483659"/>
            <pc:sldLayoutMk cId="0" sldId="2147483650"/>
          </pc:sldLayoutMkLst>
          <pc:spChg chg="del">
            <ac:chgData name="Riccardo Berta" userId="c8694f89-bba4-4576-b0a8-456619ca5a8c" providerId="ADAL" clId="{A8290FA7-622A-D149-8650-9DF3F18680D5}" dt="2022-07-27T08:44:23.725" v="1124"/>
            <ac:spMkLst>
              <pc:docMk/>
              <pc:sldMasterMk cId="0" sldId="2147483659"/>
              <pc:sldLayoutMk cId="0" sldId="2147483650"/>
              <ac:spMk id="22" creationId="{00000000-0000-0000-0000-000000000000}"/>
            </ac:spMkLst>
          </pc:spChg>
        </pc:sldLayoutChg>
      </pc:sldMasterChg>
    </pc:docChg>
  </pc:docChgLst>
  <pc:docChgLst>
    <pc:chgData name="Riccardo Berta" userId="c8694f89-bba4-4576-b0a8-456619ca5a8c" providerId="ADAL" clId="{35C5D11B-424E-5B41-A9C4-509DD0A59BFD}"/>
    <pc:docChg chg="custSel delSld modSld sldOrd">
      <pc:chgData name="Riccardo Berta" userId="c8694f89-bba4-4576-b0a8-456619ca5a8c" providerId="ADAL" clId="{35C5D11B-424E-5B41-A9C4-509DD0A59BFD}" dt="2022-04-01T12:12:56.906" v="135" actId="20577"/>
      <pc:docMkLst>
        <pc:docMk/>
      </pc:docMkLst>
      <pc:sldChg chg="modSp">
        <pc:chgData name="Riccardo Berta" userId="c8694f89-bba4-4576-b0a8-456619ca5a8c" providerId="ADAL" clId="{35C5D11B-424E-5B41-A9C4-509DD0A59BFD}" dt="2022-03-22T07:34:03.014" v="5"/>
        <pc:sldMkLst>
          <pc:docMk/>
          <pc:sldMk cId="0" sldId="257"/>
        </pc:sldMkLst>
        <pc:picChg chg="mod">
          <ac:chgData name="Riccardo Berta" userId="c8694f89-bba4-4576-b0a8-456619ca5a8c" providerId="ADAL" clId="{35C5D11B-424E-5B41-A9C4-509DD0A59BFD}" dt="2022-03-22T07:34:03.014" v="5"/>
          <ac:picMkLst>
            <pc:docMk/>
            <pc:sldMk cId="0" sldId="257"/>
            <ac:picMk id="85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34:23.187" v="6"/>
        <pc:sldMkLst>
          <pc:docMk/>
          <pc:sldMk cId="1899110855" sldId="258"/>
        </pc:sldMkLst>
        <pc:picChg chg="mod">
          <ac:chgData name="Riccardo Berta" userId="c8694f89-bba4-4576-b0a8-456619ca5a8c" providerId="ADAL" clId="{35C5D11B-424E-5B41-A9C4-509DD0A59BFD}" dt="2022-03-22T07:34:23.187" v="6"/>
          <ac:picMkLst>
            <pc:docMk/>
            <pc:sldMk cId="1899110855" sldId="258"/>
            <ac:picMk id="92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39:20.191" v="16"/>
        <pc:sldMkLst>
          <pc:docMk/>
          <pc:sldMk cId="3018556184" sldId="259"/>
        </pc:sldMkLst>
        <pc:picChg chg="mod">
          <ac:chgData name="Riccardo Berta" userId="c8694f89-bba4-4576-b0a8-456619ca5a8c" providerId="ADAL" clId="{35C5D11B-424E-5B41-A9C4-509DD0A59BFD}" dt="2022-03-22T07:38:22.524" v="12"/>
          <ac:picMkLst>
            <pc:docMk/>
            <pc:sldMk cId="3018556184" sldId="259"/>
            <ac:picMk id="99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38:34.539" v="13"/>
          <ac:picMkLst>
            <pc:docMk/>
            <pc:sldMk cId="3018556184" sldId="259"/>
            <ac:picMk id="100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38:47.480" v="14"/>
          <ac:picMkLst>
            <pc:docMk/>
            <pc:sldMk cId="3018556184" sldId="259"/>
            <ac:picMk id="101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38:59.538" v="15"/>
          <ac:picMkLst>
            <pc:docMk/>
            <pc:sldMk cId="3018556184" sldId="259"/>
            <ac:picMk id="102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39:20.191" v="16"/>
          <ac:picMkLst>
            <pc:docMk/>
            <pc:sldMk cId="3018556184" sldId="259"/>
            <ac:picMk id="103" creationId="{00000000-0000-0000-0000-000000000000}"/>
          </ac:picMkLst>
        </pc:picChg>
      </pc:sldChg>
      <pc:sldChg chg="modSp mod">
        <pc:chgData name="Riccardo Berta" userId="c8694f89-bba4-4576-b0a8-456619ca5a8c" providerId="ADAL" clId="{35C5D11B-424E-5B41-A9C4-509DD0A59BFD}" dt="2022-03-23T07:58:19.601" v="41" actId="20577"/>
        <pc:sldMkLst>
          <pc:docMk/>
          <pc:sldMk cId="1104208334" sldId="260"/>
        </pc:sldMkLst>
        <pc:spChg chg="mod">
          <ac:chgData name="Riccardo Berta" userId="c8694f89-bba4-4576-b0a8-456619ca5a8c" providerId="ADAL" clId="{35C5D11B-424E-5B41-A9C4-509DD0A59BFD}" dt="2022-03-23T07:58:19.601" v="41" actId="20577"/>
          <ac:spMkLst>
            <pc:docMk/>
            <pc:sldMk cId="1104208334" sldId="260"/>
            <ac:spMk id="109" creationId="{00000000-0000-0000-0000-000000000000}"/>
          </ac:spMkLst>
        </pc:spChg>
        <pc:picChg chg="mod">
          <ac:chgData name="Riccardo Berta" userId="c8694f89-bba4-4576-b0a8-456619ca5a8c" providerId="ADAL" clId="{35C5D11B-424E-5B41-A9C4-509DD0A59BFD}" dt="2022-03-22T07:40:02.780" v="18"/>
          <ac:picMkLst>
            <pc:docMk/>
            <pc:sldMk cId="1104208334" sldId="260"/>
            <ac:picMk id="110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39:46.143" v="17"/>
          <ac:picMkLst>
            <pc:docMk/>
            <pc:sldMk cId="1104208334" sldId="260"/>
            <ac:picMk id="111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42:45.729" v="19"/>
        <pc:sldMkLst>
          <pc:docMk/>
          <pc:sldMk cId="1290395919" sldId="261"/>
        </pc:sldMkLst>
        <pc:picChg chg="mod">
          <ac:chgData name="Riccardo Berta" userId="c8694f89-bba4-4576-b0a8-456619ca5a8c" providerId="ADAL" clId="{35C5D11B-424E-5B41-A9C4-509DD0A59BFD}" dt="2022-03-22T07:42:45.729" v="19"/>
          <ac:picMkLst>
            <pc:docMk/>
            <pc:sldMk cId="1290395919" sldId="261"/>
            <ac:picMk id="119" creationId="{00000000-0000-0000-0000-000000000000}"/>
          </ac:picMkLst>
        </pc:picChg>
      </pc:sldChg>
      <pc:sldChg chg="modSp mod modNotes">
        <pc:chgData name="Riccardo Berta" userId="c8694f89-bba4-4576-b0a8-456619ca5a8c" providerId="ADAL" clId="{35C5D11B-424E-5B41-A9C4-509DD0A59BFD}" dt="2022-03-25T14:38:53.205" v="88" actId="20577"/>
        <pc:sldMkLst>
          <pc:docMk/>
          <pc:sldMk cId="4130549615" sldId="262"/>
        </pc:sldMkLst>
        <pc:spChg chg="mod">
          <ac:chgData name="Riccardo Berta" userId="c8694f89-bba4-4576-b0a8-456619ca5a8c" providerId="ADAL" clId="{35C5D11B-424E-5B41-A9C4-509DD0A59BFD}" dt="2022-03-25T14:38:53.205" v="88" actId="20577"/>
          <ac:spMkLst>
            <pc:docMk/>
            <pc:sldMk cId="4130549615" sldId="262"/>
            <ac:spMk id="125" creationId="{00000000-0000-0000-0000-000000000000}"/>
          </ac:spMkLst>
        </pc:spChg>
        <pc:picChg chg="mod">
          <ac:chgData name="Riccardo Berta" userId="c8694f89-bba4-4576-b0a8-456619ca5a8c" providerId="ADAL" clId="{35C5D11B-424E-5B41-A9C4-509DD0A59BFD}" dt="2022-03-22T07:43:02.767" v="20"/>
          <ac:picMkLst>
            <pc:docMk/>
            <pc:sldMk cId="4130549615" sldId="262"/>
            <ac:picMk id="126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43:16.691" v="21"/>
        <pc:sldMkLst>
          <pc:docMk/>
          <pc:sldMk cId="3102138681" sldId="263"/>
        </pc:sldMkLst>
        <pc:picChg chg="mod">
          <ac:chgData name="Riccardo Berta" userId="c8694f89-bba4-4576-b0a8-456619ca5a8c" providerId="ADAL" clId="{35C5D11B-424E-5B41-A9C4-509DD0A59BFD}" dt="2022-03-22T07:43:16.691" v="21"/>
          <ac:picMkLst>
            <pc:docMk/>
            <pc:sldMk cId="3102138681" sldId="263"/>
            <ac:picMk id="133" creationId="{00000000-0000-0000-0000-000000000000}"/>
          </ac:picMkLst>
        </pc:picChg>
      </pc:sldChg>
      <pc:sldChg chg="modSp mod">
        <pc:chgData name="Riccardo Berta" userId="c8694f89-bba4-4576-b0a8-456619ca5a8c" providerId="ADAL" clId="{35C5D11B-424E-5B41-A9C4-509DD0A59BFD}" dt="2022-03-25T15:16:54.434" v="126" actId="20577"/>
        <pc:sldMkLst>
          <pc:docMk/>
          <pc:sldMk cId="2113557187" sldId="264"/>
        </pc:sldMkLst>
        <pc:spChg chg="mod">
          <ac:chgData name="Riccardo Berta" userId="c8694f89-bba4-4576-b0a8-456619ca5a8c" providerId="ADAL" clId="{35C5D11B-424E-5B41-A9C4-509DD0A59BFD}" dt="2022-03-25T15:16:54.434" v="126" actId="20577"/>
          <ac:spMkLst>
            <pc:docMk/>
            <pc:sldMk cId="2113557187" sldId="264"/>
            <ac:spMk id="139" creationId="{00000000-0000-0000-0000-000000000000}"/>
          </ac:spMkLst>
        </pc:spChg>
        <pc:picChg chg="mod">
          <ac:chgData name="Riccardo Berta" userId="c8694f89-bba4-4576-b0a8-456619ca5a8c" providerId="ADAL" clId="{35C5D11B-424E-5B41-A9C4-509DD0A59BFD}" dt="2022-03-22T07:43:33.267" v="22"/>
          <ac:picMkLst>
            <pc:docMk/>
            <pc:sldMk cId="2113557187" sldId="264"/>
            <ac:picMk id="141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43:50.362" v="23"/>
          <ac:picMkLst>
            <pc:docMk/>
            <pc:sldMk cId="2113557187" sldId="264"/>
            <ac:picMk id="142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44:03.240" v="24"/>
        <pc:sldMkLst>
          <pc:docMk/>
          <pc:sldMk cId="2045385232" sldId="265"/>
        </pc:sldMkLst>
        <pc:picChg chg="mod">
          <ac:chgData name="Riccardo Berta" userId="c8694f89-bba4-4576-b0a8-456619ca5a8c" providerId="ADAL" clId="{35C5D11B-424E-5B41-A9C4-509DD0A59BFD}" dt="2022-03-22T07:44:03.240" v="24"/>
          <ac:picMkLst>
            <pc:docMk/>
            <pc:sldMk cId="2045385232" sldId="265"/>
            <ac:picMk id="149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44:22.734" v="25"/>
        <pc:sldMkLst>
          <pc:docMk/>
          <pc:sldMk cId="4181844165" sldId="266"/>
        </pc:sldMkLst>
        <pc:picChg chg="mod">
          <ac:chgData name="Riccardo Berta" userId="c8694f89-bba4-4576-b0a8-456619ca5a8c" providerId="ADAL" clId="{35C5D11B-424E-5B41-A9C4-509DD0A59BFD}" dt="2022-03-22T07:44:22.734" v="25"/>
          <ac:picMkLst>
            <pc:docMk/>
            <pc:sldMk cId="4181844165" sldId="266"/>
            <ac:picMk id="156" creationId="{00000000-0000-0000-0000-000000000000}"/>
          </ac:picMkLst>
        </pc:picChg>
      </pc:sldChg>
      <pc:sldChg chg="modSp mod">
        <pc:chgData name="Riccardo Berta" userId="c8694f89-bba4-4576-b0a8-456619ca5a8c" providerId="ADAL" clId="{35C5D11B-424E-5B41-A9C4-509DD0A59BFD}" dt="2022-04-01T12:12:56.906" v="135" actId="20577"/>
        <pc:sldMkLst>
          <pc:docMk/>
          <pc:sldMk cId="216455838" sldId="267"/>
        </pc:sldMkLst>
        <pc:spChg chg="mod">
          <ac:chgData name="Riccardo Berta" userId="c8694f89-bba4-4576-b0a8-456619ca5a8c" providerId="ADAL" clId="{35C5D11B-424E-5B41-A9C4-509DD0A59BFD}" dt="2022-04-01T12:12:56.906" v="135" actId="20577"/>
          <ac:spMkLst>
            <pc:docMk/>
            <pc:sldMk cId="216455838" sldId="267"/>
            <ac:spMk id="162" creationId="{00000000-0000-0000-0000-000000000000}"/>
          </ac:spMkLst>
        </pc:spChg>
        <pc:picChg chg="mod">
          <ac:chgData name="Riccardo Berta" userId="c8694f89-bba4-4576-b0a8-456619ca5a8c" providerId="ADAL" clId="{35C5D11B-424E-5B41-A9C4-509DD0A59BFD}" dt="2022-03-22T07:44:34.392" v="26"/>
          <ac:picMkLst>
            <pc:docMk/>
            <pc:sldMk cId="216455838" sldId="267"/>
            <ac:picMk id="163" creationId="{00000000-0000-0000-0000-000000000000}"/>
          </ac:picMkLst>
        </pc:picChg>
      </pc:sldChg>
      <pc:sldChg chg="del">
        <pc:chgData name="Riccardo Berta" userId="c8694f89-bba4-4576-b0a8-456619ca5a8c" providerId="ADAL" clId="{35C5D11B-424E-5B41-A9C4-509DD0A59BFD}" dt="2022-03-22T07:29:13.529" v="3" actId="2696"/>
        <pc:sldMkLst>
          <pc:docMk/>
          <pc:sldMk cId="925286286" sldId="268"/>
        </pc:sldMkLst>
      </pc:sldChg>
      <pc:sldChg chg="modSp">
        <pc:chgData name="Riccardo Berta" userId="c8694f89-bba4-4576-b0a8-456619ca5a8c" providerId="ADAL" clId="{35C5D11B-424E-5B41-A9C4-509DD0A59BFD}" dt="2022-03-22T07:44:59.403" v="28"/>
        <pc:sldMkLst>
          <pc:docMk/>
          <pc:sldMk cId="3471997037" sldId="269"/>
        </pc:sldMkLst>
        <pc:picChg chg="mod">
          <ac:chgData name="Riccardo Berta" userId="c8694f89-bba4-4576-b0a8-456619ca5a8c" providerId="ADAL" clId="{35C5D11B-424E-5B41-A9C4-509DD0A59BFD}" dt="2022-03-22T07:44:47.754" v="27"/>
          <ac:picMkLst>
            <pc:docMk/>
            <pc:sldMk cId="3471997037" sldId="269"/>
            <ac:picMk id="176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44:59.403" v="28"/>
          <ac:picMkLst>
            <pc:docMk/>
            <pc:sldMk cId="3471997037" sldId="269"/>
            <ac:picMk id="177" creationId="{00000000-0000-0000-0000-000000000000}"/>
          </ac:picMkLst>
        </pc:picChg>
      </pc:sldChg>
      <pc:sldChg chg="modSp mod">
        <pc:chgData name="Riccardo Berta" userId="c8694f89-bba4-4576-b0a8-456619ca5a8c" providerId="ADAL" clId="{35C5D11B-424E-5B41-A9C4-509DD0A59BFD}" dt="2022-03-22T07:47:03.443" v="33"/>
        <pc:sldMkLst>
          <pc:docMk/>
          <pc:sldMk cId="3130917410" sldId="270"/>
        </pc:sldMkLst>
        <pc:picChg chg="mod">
          <ac:chgData name="Riccardo Berta" userId="c8694f89-bba4-4576-b0a8-456619ca5a8c" providerId="ADAL" clId="{35C5D11B-424E-5B41-A9C4-509DD0A59BFD}" dt="2022-03-22T07:46:52.226" v="32"/>
          <ac:picMkLst>
            <pc:docMk/>
            <pc:sldMk cId="3130917410" sldId="270"/>
            <ac:picMk id="184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47:03.443" v="33"/>
          <ac:picMkLst>
            <pc:docMk/>
            <pc:sldMk cId="3130917410" sldId="270"/>
            <ac:picMk id="185" creationId="{00000000-0000-0000-0000-000000000000}"/>
          </ac:picMkLst>
        </pc:picChg>
      </pc:sldChg>
      <pc:sldChg chg="modSp mod">
        <pc:chgData name="Riccardo Berta" userId="c8694f89-bba4-4576-b0a8-456619ca5a8c" providerId="ADAL" clId="{35C5D11B-424E-5B41-A9C4-509DD0A59BFD}" dt="2022-03-22T07:47:51.976" v="38"/>
        <pc:sldMkLst>
          <pc:docMk/>
          <pc:sldMk cId="2266699268" sldId="271"/>
        </pc:sldMkLst>
        <pc:picChg chg="mod">
          <ac:chgData name="Riccardo Berta" userId="c8694f89-bba4-4576-b0a8-456619ca5a8c" providerId="ADAL" clId="{35C5D11B-424E-5B41-A9C4-509DD0A59BFD}" dt="2022-03-22T07:47:14.728" v="34"/>
          <ac:picMkLst>
            <pc:docMk/>
            <pc:sldMk cId="2266699268" sldId="271"/>
            <ac:picMk id="193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47:31.485" v="36"/>
          <ac:picMkLst>
            <pc:docMk/>
            <pc:sldMk cId="2266699268" sldId="271"/>
            <ac:picMk id="194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47:51.976" v="38"/>
          <ac:picMkLst>
            <pc:docMk/>
            <pc:sldMk cId="2266699268" sldId="271"/>
            <ac:picMk id="195" creationId="{00000000-0000-0000-0000-000000000000}"/>
          </ac:picMkLst>
        </pc:picChg>
      </pc:sldChg>
      <pc:sldChg chg="modSp mod ord">
        <pc:chgData name="Riccardo Berta" userId="c8694f89-bba4-4576-b0a8-456619ca5a8c" providerId="ADAL" clId="{35C5D11B-424E-5B41-A9C4-509DD0A59BFD}" dt="2022-03-22T07:29:04.952" v="2"/>
        <pc:sldMkLst>
          <pc:docMk/>
          <pc:sldMk cId="993270251" sldId="272"/>
        </pc:sldMkLst>
        <pc:spChg chg="mod">
          <ac:chgData name="Riccardo Berta" userId="c8694f89-bba4-4576-b0a8-456619ca5a8c" providerId="ADAL" clId="{35C5D11B-424E-5B41-A9C4-509DD0A59BFD}" dt="2022-03-22T07:29:04.952" v="2"/>
          <ac:spMkLst>
            <pc:docMk/>
            <pc:sldMk cId="993270251" sldId="272"/>
            <ac:spMk id="201" creationId="{00000000-0000-0000-0000-000000000000}"/>
          </ac:spMkLst>
        </pc:spChg>
      </pc:sldChg>
      <pc:sldChg chg="modSp">
        <pc:chgData name="Riccardo Berta" userId="c8694f89-bba4-4576-b0a8-456619ca5a8c" providerId="ADAL" clId="{35C5D11B-424E-5B41-A9C4-509DD0A59BFD}" dt="2022-03-22T07:48:04.230" v="39"/>
        <pc:sldMkLst>
          <pc:docMk/>
          <pc:sldMk cId="3843819371" sldId="273"/>
        </pc:sldMkLst>
        <pc:picChg chg="mod">
          <ac:chgData name="Riccardo Berta" userId="c8694f89-bba4-4576-b0a8-456619ca5a8c" providerId="ADAL" clId="{35C5D11B-424E-5B41-A9C4-509DD0A59BFD}" dt="2022-03-22T07:48:04.230" v="39"/>
          <ac:picMkLst>
            <pc:docMk/>
            <pc:sldMk cId="3843819371" sldId="273"/>
            <ac:picMk id="210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48:21.111" v="40"/>
        <pc:sldMkLst>
          <pc:docMk/>
          <pc:sldMk cId="284781631" sldId="275"/>
        </pc:sldMkLst>
        <pc:picChg chg="mod">
          <ac:chgData name="Riccardo Berta" userId="c8694f89-bba4-4576-b0a8-456619ca5a8c" providerId="ADAL" clId="{35C5D11B-424E-5B41-A9C4-509DD0A59BFD}" dt="2022-03-22T07:48:21.111" v="40"/>
          <ac:picMkLst>
            <pc:docMk/>
            <pc:sldMk cId="284781631" sldId="275"/>
            <ac:picMk id="224" creationId="{00000000-0000-0000-0000-000000000000}"/>
          </ac:picMkLst>
        </pc:picChg>
      </pc:sldChg>
    </pc:docChg>
  </pc:docChgLst>
  <pc:docChgLst>
    <pc:chgData name="Riccardo Berta" userId="c8694f89-bba4-4576-b0a8-456619ca5a8c" providerId="ADAL" clId="{8DFB5BC6-994B-3141-98E9-85AB63727E49}"/>
    <pc:docChg chg="custSel modSld">
      <pc:chgData name="Riccardo Berta" userId="c8694f89-bba4-4576-b0a8-456619ca5a8c" providerId="ADAL" clId="{8DFB5BC6-994B-3141-98E9-85AB63727E49}" dt="2022-11-16T10:18:44.146" v="52" actId="767"/>
      <pc:docMkLst>
        <pc:docMk/>
      </pc:docMkLst>
      <pc:sldChg chg="addSp modSp">
        <pc:chgData name="Riccardo Berta" userId="c8694f89-bba4-4576-b0a8-456619ca5a8c" providerId="ADAL" clId="{8DFB5BC6-994B-3141-98E9-85AB63727E49}" dt="2022-11-16T10:18:44.146" v="52" actId="767"/>
        <pc:sldMkLst>
          <pc:docMk/>
          <pc:sldMk cId="0" sldId="256"/>
        </pc:sldMkLst>
        <pc:spChg chg="add mod">
          <ac:chgData name="Riccardo Berta" userId="c8694f89-bba4-4576-b0a8-456619ca5a8c" providerId="ADAL" clId="{8DFB5BC6-994B-3141-98E9-85AB63727E49}" dt="2022-11-16T10:18:44.146" v="52" actId="767"/>
          <ac:spMkLst>
            <pc:docMk/>
            <pc:sldMk cId="0" sldId="256"/>
            <ac:spMk id="2" creationId="{15B4D833-F59D-26E4-3DCB-AF8E72E5F3AE}"/>
          </ac:spMkLst>
        </pc:spChg>
      </pc:sldChg>
      <pc:sldChg chg="modSp mod">
        <pc:chgData name="Riccardo Berta" userId="c8694f89-bba4-4576-b0a8-456619ca5a8c" providerId="ADAL" clId="{8DFB5BC6-994B-3141-98E9-85AB63727E49}" dt="2022-11-16T07:05:41.682" v="17" actId="1076"/>
        <pc:sldMkLst>
          <pc:docMk/>
          <pc:sldMk cId="411550242" sldId="274"/>
        </pc:sldMkLst>
        <pc:spChg chg="mod">
          <ac:chgData name="Riccardo Berta" userId="c8694f89-bba4-4576-b0a8-456619ca5a8c" providerId="ADAL" clId="{8DFB5BC6-994B-3141-98E9-85AB63727E49}" dt="2022-11-16T07:05:35.886" v="16" actId="20577"/>
          <ac:spMkLst>
            <pc:docMk/>
            <pc:sldMk cId="411550242" sldId="274"/>
            <ac:spMk id="84" creationId="{00000000-0000-0000-0000-000000000000}"/>
          </ac:spMkLst>
        </pc:spChg>
        <pc:picChg chg="mod">
          <ac:chgData name="Riccardo Berta" userId="c8694f89-bba4-4576-b0a8-456619ca5a8c" providerId="ADAL" clId="{8DFB5BC6-994B-3141-98E9-85AB63727E49}" dt="2022-11-16T07:05:41.682" v="17" actId="1076"/>
          <ac:picMkLst>
            <pc:docMk/>
            <pc:sldMk cId="411550242" sldId="274"/>
            <ac:picMk id="3" creationId="{30EC4DDD-F5AC-A253-9088-288CB536E14A}"/>
          </ac:picMkLst>
        </pc:picChg>
      </pc:sldChg>
      <pc:sldChg chg="addSp delSp modSp mod">
        <pc:chgData name="Riccardo Berta" userId="c8694f89-bba4-4576-b0a8-456619ca5a8c" providerId="ADAL" clId="{8DFB5BC6-994B-3141-98E9-85AB63727E49}" dt="2022-11-16T07:09:07.896" v="26" actId="164"/>
        <pc:sldMkLst>
          <pc:docMk/>
          <pc:sldMk cId="189339524" sldId="276"/>
        </pc:sldMkLst>
        <pc:spChg chg="add mod">
          <ac:chgData name="Riccardo Berta" userId="c8694f89-bba4-4576-b0a8-456619ca5a8c" providerId="ADAL" clId="{8DFB5BC6-994B-3141-98E9-85AB63727E49}" dt="2022-11-16T07:09:07.896" v="26" actId="164"/>
          <ac:spMkLst>
            <pc:docMk/>
            <pc:sldMk cId="189339524" sldId="276"/>
            <ac:spMk id="5" creationId="{6B54A3EF-17A4-EC75-DCD7-4C36AEB81CAB}"/>
          </ac:spMkLst>
        </pc:spChg>
        <pc:grpChg chg="add mod">
          <ac:chgData name="Riccardo Berta" userId="c8694f89-bba4-4576-b0a8-456619ca5a8c" providerId="ADAL" clId="{8DFB5BC6-994B-3141-98E9-85AB63727E49}" dt="2022-11-16T07:09:07.896" v="26" actId="164"/>
          <ac:grpSpMkLst>
            <pc:docMk/>
            <pc:sldMk cId="189339524" sldId="276"/>
            <ac:grpSpMk id="6" creationId="{AB8A274B-DA7A-BD97-B8F9-838C6028EDE9}"/>
          </ac:grpSpMkLst>
        </pc:grpChg>
        <pc:picChg chg="del">
          <ac:chgData name="Riccardo Berta" userId="c8694f89-bba4-4576-b0a8-456619ca5a8c" providerId="ADAL" clId="{8DFB5BC6-994B-3141-98E9-85AB63727E49}" dt="2022-11-16T07:08:27.738" v="18" actId="478"/>
          <ac:picMkLst>
            <pc:docMk/>
            <pc:sldMk cId="189339524" sldId="276"/>
            <ac:picMk id="3" creationId="{48A7D41D-F76F-69CC-4E65-FFA311770409}"/>
          </ac:picMkLst>
        </pc:picChg>
        <pc:picChg chg="add mod">
          <ac:chgData name="Riccardo Berta" userId="c8694f89-bba4-4576-b0a8-456619ca5a8c" providerId="ADAL" clId="{8DFB5BC6-994B-3141-98E9-85AB63727E49}" dt="2022-11-16T07:09:07.896" v="26" actId="164"/>
          <ac:picMkLst>
            <pc:docMk/>
            <pc:sldMk cId="189339524" sldId="276"/>
            <ac:picMk id="4" creationId="{C4B6E924-3FF8-516B-8E9D-05D1EE2973D9}"/>
          </ac:picMkLst>
        </pc:picChg>
      </pc:sldChg>
      <pc:sldChg chg="modSp mod">
        <pc:chgData name="Riccardo Berta" userId="c8694f89-bba4-4576-b0a8-456619ca5a8c" providerId="ADAL" clId="{8DFB5BC6-994B-3141-98E9-85AB63727E49}" dt="2022-11-16T07:19:11.122" v="51" actId="20577"/>
        <pc:sldMkLst>
          <pc:docMk/>
          <pc:sldMk cId="2509645545" sldId="279"/>
        </pc:sldMkLst>
        <pc:spChg chg="mod">
          <ac:chgData name="Riccardo Berta" userId="c8694f89-bba4-4576-b0a8-456619ca5a8c" providerId="ADAL" clId="{8DFB5BC6-994B-3141-98E9-85AB63727E49}" dt="2022-11-16T07:19:11.122" v="51" actId="20577"/>
          <ac:spMkLst>
            <pc:docMk/>
            <pc:sldMk cId="2509645545" sldId="279"/>
            <ac:spMk id="84" creationId="{00000000-0000-0000-0000-000000000000}"/>
          </ac:spMkLst>
        </pc:spChg>
      </pc:sldChg>
      <pc:sldChg chg="modSp mod">
        <pc:chgData name="Riccardo Berta" userId="c8694f89-bba4-4576-b0a8-456619ca5a8c" providerId="ADAL" clId="{8DFB5BC6-994B-3141-98E9-85AB63727E49}" dt="2022-11-16T07:13:15.148" v="42" actId="313"/>
        <pc:sldMkLst>
          <pc:docMk/>
          <pc:sldMk cId="2315955737" sldId="285"/>
        </pc:sldMkLst>
        <pc:spChg chg="mod">
          <ac:chgData name="Riccardo Berta" userId="c8694f89-bba4-4576-b0a8-456619ca5a8c" providerId="ADAL" clId="{8DFB5BC6-994B-3141-98E9-85AB63727E49}" dt="2022-11-16T07:13:15.148" v="42" actId="313"/>
          <ac:spMkLst>
            <pc:docMk/>
            <pc:sldMk cId="2315955737" sldId="285"/>
            <ac:spMk id="84" creationId="{00000000-0000-0000-0000-000000000000}"/>
          </ac:spMkLst>
        </pc:spChg>
      </pc:sldChg>
      <pc:sldChg chg="modSp mod">
        <pc:chgData name="Riccardo Berta" userId="c8694f89-bba4-4576-b0a8-456619ca5a8c" providerId="ADAL" clId="{8DFB5BC6-994B-3141-98E9-85AB63727E49}" dt="2022-11-16T07:17:01.671" v="50" actId="1037"/>
        <pc:sldMkLst>
          <pc:docMk/>
          <pc:sldMk cId="342907949" sldId="290"/>
        </pc:sldMkLst>
        <pc:picChg chg="mod">
          <ac:chgData name="Riccardo Berta" userId="c8694f89-bba4-4576-b0a8-456619ca5a8c" providerId="ADAL" clId="{8DFB5BC6-994B-3141-98E9-85AB63727E49}" dt="2022-11-16T07:17:01.671" v="50" actId="1037"/>
          <ac:picMkLst>
            <pc:docMk/>
            <pc:sldMk cId="342907949" sldId="290"/>
            <ac:picMk id="5" creationId="{32FFBFA3-ECA1-D2F1-EE9D-3C8551F7748C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08:43:15.6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10879 16693 24575,'13'0'0,"-2"0"0</inkml:trace>
  <inkml:trace contextRef="#ctx0" brushRef="#br0" timeOffset="2119">10498 16050 24575,'-13'0'0,"3"0"0,10 0 0</inkml:trace>
  <inkml:trace contextRef="#ctx0" brushRef="#br0" timeOffset="7286">5880 13883 24575,'11'13'0,"2"-2"0,11-11 0,-11 10 0,-2-7 0,-1 7 0,3 1 0,1-8 0,7 7 0,-8-10 0,0 11 0,-2-9 0,-1 9 0,-7 0 0,18-9 0,-18 19 0,29-18 0,-17 8 0,20-1 0,10-7 0,-16 7 0,16-10 0,-21 11 0,21 2 0,5 0 0,0-2 0,16-11 0,-37 11 0,16 2 0,-10 0 0,-19-2 0,5-11 0,-11 10 0,4 3 0,9 1 0,1-4 0,0-10 0,-11 11 0,19-9 0,-16 20 0,18-20 0,-10 9 0,0-1 0,10 4 0,-18-1 0,16 8 0,-19-18 0,0 18 0,8-18 0,3 28 0,3-15 0,28 19 0,-26-22 0,6-3 0,-14-10 0,-19 11 0,30-8 0,-5 28 0,10-15 0,8 8 0,-29-3 0,15-18 0,-17 18 0,20-18 0,-18 18 0,26-8 0,-26 11 0,18-11 0,1-2 0,-19-1 0,15-7 0,-28 18 0,18-18 0,-18 18 0,18-18 0,3 18 0,2-19 0,19 9 0,-29 10 0,26-5 0,-26 18 0,19-10 0,-1-11 0,3 30 0,0-35 0,-3 34 0,-10-39 0,0 18 0,0-19 0,-11 20 0,8-20 0,-18 9 0,18-1 0,-8-7 0,1 18 0,17 3 0,-15 3 0,18 7 0,1-10 0,-9 0 0,9-11 0,-1 8 0,-7-8 0,-4 0 0,-12 9 0,10-20 0,6 19 0,10-18 0,-3 18 0,-10-8 0,0 1 0,-1-4 0,1-10 0,11 11 0,-9-9 0,8 20 0,-20-20 0,7 19 0,-8-18 0,0 8 0,8-1 0,3-7 0,3 18 0,7-18 0,-21 18 0,8-18 0,-18 7 0,18-10 0,-8 11 0,11 2 0,0 0 0,0-2 0,0-1 0,-1 4 0,12-1 0,-9 8 0,9-18 0,-22 7 0,19-10 0,-16 11 0,18-9 0,-21 20 0,19-20 0,-16 19 0,18-18 0,1 8 0,-9-1 0,19 3 0,-29 11 0,37-11 0,-35-2 0,17-11 0,-14 0 0,-8 21 0,21-15 0,-18 15 0,16-11 0,-29-7 0,28 8 0,-15-1 0,19 3 0,-12 1 0,1-4 0,0 1 0,0-9 0,-11 20 0,19-20 0,-6 9 0,11-1 0,-2 4 0,-1-1 0,-7 8 0,7-18 0,-21 7 0,8 1 0,-18-9 0,18 20 0,-8-20 0,22 9 0,-19-1 0,15-7 0,-28 18 0,18-18 0,-18-14 0,7 6 0,-10-16 0</inkml:trace>
  <inkml:trace contextRef="#ctx0" brushRef="#br0" timeOffset="56425">3571 15812 24575,'34'0'0,"-18"-11"0,16 8 0,-8-18 0,2 18 0,9-7 0,-22-1 0,8 9 0,-8-20 0,11 20 0,21-9 0,-5-10 0,18 16 0,-21-16 0,-13 10 0,8 8 0,-17-18 0,20 8 0,10-11 0,-6 0 0,4 2 0,4-1 0,2 9 0,0-1 0,1-8 0,1 1 0,12 9 0,-2 3 0,-21-3 0,-3 2 0,-1 4 0,-1 0 0,-1-3 0,-2-1 0,29-2 0,-9-3 0,2-2 0,-9-1 0,0 1-646,7 5 0,-1-1 646,-15-7 0,-1 0 0,11 7 0,1 1-55,-4-5 1,1-1 54,8 2 0,2 0 0,5-1 0,-2 2-569,-16 8 1,-2 0 568,12-9 0,-2 2 0,12 12-27,-5-16 0,2-4 27,-17 9 0,0-1 0,22-7 0,-2-4 0,-28 2 0,-2 3 0,4 13 0,-2 0 0,15-34 1204,10 16-1204,-28 8 0,1-1 0,5-5 0,0 3 0,14 5 109,-5-16-109,-21 29 1217,-1-18-1217,1 18 62,0-18-62,0 19 0,-11-9 0,8 0 0,-8 9 0,1-9 0,7 11 0,-19-10 0,20 7 0,1-18 0,4 8 0,-3-1 0,-3 4 0,-19 10 0,20 0 0,-9 0 0,11-11 0,-1 9 0,22-9 0,-15 0 0,14 9 0,-9-9 0,-19 11 0,-6 0 0,-12 0 0,-9 0 0</inkml:trace>
  <inkml:trace contextRef="#ctx0" brushRef="#br0" timeOffset="57946">3166 15597 24575,'37'-13'0,"-13"2"0,8 1 0,-16-3 0,18-1 0,1-7 0,-9 8 0,8 0 0,-20 2 0,7 11 0,-19-10 0,20 7 0,23-29-585,-7 14 1,8-1 584,-2 2 0,6-2 0,2 0 0,-2 3-1122,4 1 1,-1 2 0,1-2 1121,-5-3 0,2-3 0,-1 0 0,-4 7 0,15 11 0,-6-2-1205,-1-21 1,-2-1 1204,-3 25 0,0-1-673,9-28 1,0-1 672,-9 27 0,0-1 0,0-21 0,2-10 0,-3 6 0,5 13 0,0 1 0,-2-7 0,3-4 0,0 1 0,1 2 0,0 1 0,-1 4 0,-6 8 0,-1 4 0,1-4-399,9-9 1,1-3 0,-1 6 398,7 15 0,1 1 0,-6-12 0,4-5 0,0-1 0,-11 5 0,1-1 0,0 1 0,-2 0 0,13-3 0,-1 1 0,-2-4 0,-2-4 0,-2-2 0,-3 3 0,0 3 0,-3 5 0,3 3 0,1-1 0,4-14 0,1 3 0,-5 21 0,-2 0 1153,-5-17 0,-1 0-1153,1 13 0,-3 3 2367,8-9-2367,2 4 1729,-41 10-1729,-4 0 3058,1 0-3058,-9-11 22,9 9-22,-11-20 0,-11 20 0,-2-9 0,0 11 0,2 0 0</inkml:trace>
  <inkml:trace contextRef="#ctx0" brushRef="#br0" timeOffset="59503">4166 16026 24575,'24'-11'0,"-11"9"0,30-20 0,7-1 0,-10 5 0,9-2 0,-1-1-1653,2 1 1,0-2 0,1 1 1652,8-3 0,2 0 0,-1 0 0,-4 4 0,-2 1 0,0 0 0,-6 3 0,0 0 0,-1 1-490,0-1 0,1 1 0,0-2 490,-2-2 0,1 0 0,2-1-378,0 2 1,3 1 0,1-1 0,0-1 377,2-1 0,0-2 0,1 0 0,0 2-695,0 0 0,-1 2 1,1 0-1,-1 0 695,-2 0 0,0 0 0,-1 1 0,-4 1 0,1 0 0,-3 1 0,2-2 310,-1-1 1,2-3 0,2 0-1,-2 2-310,13-3 0,0 1 0,2-2 0,-9 0 0,1-1 0,0 0 0,2 2 140,0 3 1,1 1 0,0 2-1,-3-2-140,9-7 0,-3 0 0,-1 3 0,-6 8 0,-2 2 0,-5-1 0,1-11 0,-8 5 1393,-6 17-1393,-12-9 3689,1 11-3689,0-11 1532,-11 9-1532,8-9 2297,-7 1-2297,9 7 0,1-8 0,-11 11 0,-2 0 0</inkml:trace>
  <inkml:trace contextRef="#ctx0" brushRef="#br0" timeOffset="86218">7713 9168 24575,'0'-13'0,"0"-9"0,0 20 0,-10-9 0,7-10 0,-29-5 0,6-11 0,-11 13 0,2 13 0,-10 1 0,16 7 0,-16-18 0,11 18 0,-3-18 0,-11 18 0,11-7 0,-10 7 0,-4 6 0,-9 7-582,8-10 0,0 3 582,17 12 0,2 2 0,-28-1 0,25-4 0,0-1 0,-14 0-275,11 0 1,1-1 274,-4-5 0,2 17 0,1-1 0,-1-16 0,-7 13 0,-4 6 0,12 0 0,-1 0 0,-10-4 0,2 2 0,10 6 0,7 0 0,7-4 0,3 0 0,8-1 1132,-11 12-1132,-21 12 0,10 3 0,-1 4-954,3-14 0,0 2 954,-4 14 0,5 1 0,14-20 0,2-2-406,-2-5 0,1 1 406,5 2 0,-2 2 0,-9 4 0,-4 3 0,0 2 0,2 7 0,0 3 0,-2 2 0,0-6 0,-3 1 0,-1 2 0,0 0-870,1 3 0,-1 1 1,1 0-1,2-5 870,1-3 0,2-4 0,1 1 0,-3 3 0,0 0 0,4-1-404,3 4 1,3 1 403,1-2 0,0 5 0,0 1 0,2-5 0,-1 1 0,0 2 0,1 2-494,1-3 0,1 1 0,-1 2 1,1-1-1,1-2 494,1 3 0,1-2 0,-1 1 0,0 0 0,-6 9 0,-1 2 0,0-1 0,3-4-148,4-3 0,1-3 0,-1 3 148,-4-1 0,-2 3 0,1 2 0,2-1 0,4 1 0,4 0 0,0 1 0,-3-3-323,-2-6 1,-2-2-1,0 0 1,4 0 322,4 5 0,4 0 0,1-1 0,-3-2 0,-5 3 0,-1-4 0,2 1-307,4-2 0,3-1 0,0 1 307,-2 1 0,0 0 0,3 2 481,1-6 0,2 2 0,1 1 0,1-1-481,-2-2 0,1 1 0,1-1 0,1 0 0,6 16 0,3 0 0,0-2-159,-2-6 1,1-1-1,0-3 159,8 7 0,0-3 0,-5-2 0,-1-1 0,3 2 0,3 3 0,-4-9 0,3 3 0,3-1 0,7 2 0,5-1 0,-1 1 0,-3 3 0,-1 1 0,3-4 0,4-5 0,3-4 0,-1-4 0,-7-9 0,0-2 0,0-2 0,15 8 0,1 0 0,-9-6 0,1 1 0,-1-3 1228,7 3 0,0 0-1228,-12-6 0,2 1 0,1-1 0,6-1 0,1-1 0,0-1 0,-4-2 0,-1 0 0,0 0 0,5 3 0,1 1 0,-2-5 0,7-6 0,-1-2 0,6 11 0,1-3 0,0-16 0,3-3 0,-4 6 0,5 1 0,2-2 0,-8-4 0,4-2 0,0-1 0,-2 0 0,-7 2 0,-1-1 0,0 1 0,1-3 0,4-1 0,2-2 0,-1-1 0,-1-1 0,-3-1 0,0 0 0,-2-2 0,-1-1 0,4-5 0,-3-1 0,2 0-18,9-3 0,1 1 0,-2-1 18,-14 4 0,-1 1 0,-2-1 0,17-7 0,0-2 21,-15 7 1,2-1-1,1-2-21,8-5 0,1-1 0,1-2 0,-13 6 0,0-2 0,0 0 0,-1 0 0,9-7 0,0-1 0,-1 0-8,1 2 0,0 0 1,-3 1 7,3-5 0,0-2 0,-3 2 0,4-3 0,0-3 0,-10 6 0,0-1 0,0-2 0,3 2 0,-4 6 0,1 1 0,2-1 0,-1 0 0,-1-2 0,2-5 0,-1-4 0,0 0 0,-1 2 0,-1 4 0,15-3 0,-1 6 0,-3-4 0,-6-8 0,-4-4 0,-2 5 0,6 5 0,-5 2 124,-7-10 0,0-1-124,4 12 0,0-4 465,-10-5 1,0-7 0,0 1-466,1 3 0,2 2 0,-3-3 0,0-8 0,-3-2 0,1 2-268,-1 8 0,1 2 1,-7 0 267,-7-16 0,-3-3 0,1 12 0,2-2 0,-1-1 236,-5-1 0,-1 0 1,1-4-237,2 3 0,2-4 0,0 0 0,-2 1 0,-3 5 0,-1 1 0,-2 1 0,1-1 0,0 3 0,1 0 0,-2 1 0,-1 0-235,-3-13 0,-2 2 1,1 3 234,0-6 0,0-3 0,0 14 0,1-6 0,-1-2 0,-1 3 0,-3 7 0,-2 2 0,0-2 0,0-3-714,1-7 0,0-4 0,0-3 0,0 2 1,-1 6 713,0 4 0,1 3 0,-2 2 0,-2 0 0,-3-1 0,-3-1 0,0 2 0,5 5 474,7-14 0,-2 3-474,-19 8 0,-8 0 0,3 2 0,7-10 0,-1-1 0,-1 17 0,-6-2 0,-1-1 0,2 4-92,3 2 0,1 2 0,0-1 92,-6-5 0,-1-1 0,2 4 0,-1 2 0,1 2 0,1-4 0,0 1 846,6 13 1,-2 2-847,-22-14 0,-6-4 0,16 8 0,0-2 0,-3 1 646,-8 0 0,-2 1 1,3-1-647,8 0 0,4-1 0,0 1 0,-11-6 0,2 3 217,14 12 1,-1 2-218,-17-11 0,-7 1 0,17 13 0,-2 1 0,-3 0-293,-1-1 0,-4-1 1,0 1-1,0 3 293,-10 2 0,0 4 0,-1-2 0,8-4 0,-1-4 0,-1 2 0,0 6 0,-12 8 0,-1 6 0,-4-2 0,12-6 0,-3-4 0,-2-1 0,-2 1 0,0 4 0,8 4 0,0 2 0,-2 1 0,0 1 0,-2 1 0,-3 0 0,3-1 0,-4 1 0,-3 0 0,0 1 0,0-1 0,2 1 0,3 0 0,6-1 0,-16 1 0,7-1 0,3 0 0,-2 3 0,-1 4 0,0 0 0,0 0 0,0 0 0</inkml:trace>
  <inkml:trace contextRef="#ctx0" brushRef="#br0" timeOffset="88310">5523 8144 24575,'37'0'0,"29"0"0,-15 0 0,4 0 0,2 0 0,2 0-1895,-6 0 1,2 0 0,-1 0 1894,11 0 0,2 0 0,-17 0 0,5 0 0,1 0 0,0 0 0,0 0 0,0 0 0,0 1 0,1-2 87,4-1 0,2-1 0,-1 0 1,-5 0-88,0 2 0,-5 0 0,-5 1 237,-2-1 0,-13 2 1,-22 1-1,-10 9 0</inkml:trace>
  <inkml:trace contextRef="#ctx0" brushRef="#br0" timeOffset="89348">9689 8192 24575,'48'0'0,"-12"0"0,7 0 0,6-6 0,6-3 0,2 2-2933,5 5 1,1 1-1,3-1 2933,-6-3 0,2-1 0,2 0 0,-2 2-567,-2 2 0,-1 3 0,-1-1 0,1 1 567,-2-1 0,0 0 0,-1 0 0,1 0 0,-1 0 0,0 0 0,1 0 0,2 0 173,-3 0 0,3 0 0,1 0 0,-2 0 0,-3 0-173,14 0 0,-4 1 0,-1-2 0,2-2 0,-2-1 0,-8 0 0,-10 5 0,-16-4 0,-27-8 0,-6 11 0,-10 0 0,2 0 0</inkml:trace>
  <inkml:trace contextRef="#ctx0" brushRef="#br0" timeOffset="98148">9879 16193 24575,'0'0'0</inkml:trace>
  <inkml:trace contextRef="#ctx0" brushRef="#br0" timeOffset="100465">6737 14692 24575,'0'14'0,"0"7"0,0-19 0,0 20 0,0-30 0,0 16 0,0-40 0,0 5 0,0-10 0,11 3 0,-9-1 0,9 9 0,-11-8 0,0 20 0,0-7 0,0 19 0,0-30 0,0 16 0,0-18 0,0-1 0,0-2 0,11 0 0,-9 3 0,9-1 0,-11-2 0,0 11 0,0-6 0,0 29 0,0-39 0,10 13 0,-7-29 0,8 0 0,-11 18 0,10-5 0,-7 21 0,7 11 0,-10 2 0</inkml:trace>
  <inkml:trace contextRef="#ctx0" brushRef="#br0" timeOffset="103593">6666 11525 24575,'0'61'0,"0"-26"0,0-1 0,-11 27-1130,10-26 0,0 1 1130,-5 5 0,1 0 362,5 1 0,0 1-362,-5 9 0,-1 2 0,5 5 0,0 1-293,-5-9 0,1-2 293,5-6 0,0-4 0,0 17 0,-10-12 0,-1 2 0,8-6 0,1 2 0,-9 17 0,1-2 1106,10 4-1106,-11 5 0,8-37 0,-7 16 0,10-21 1016,0 0-1016,0 0 0,-11 31 0,9-23 0,-9 24 0,11-43 0,0 29 0,0-23 0,0 26 0,0-21 0,0-1 0,0 12 0,0 2 0,0 0 0,0 8 0,0 2 0,0 4 0,0-4 0,0-12 0,0-22 0,0 40 0,0-32 0,0 35 0,0-22 0,0-8 0,0 9 0,0-11 0,0 21 0,0-6 0,0 9 0,-11-14 0,9 1 0,-4 4 0,1 1 0,5 8 0,0 18 0,0-45 0,0-8 0,-10 11 0,7-11 0,-8 9 0,11-9 0,0 0 0,0 8 0,0-18 0,0 18 0,0-8 0,0 0 0,0 9 0,0-9 0,0 0 0,0 8 0,0-18 0,0 18 0,0-8 0,11 0 0,-8 9 0,-3-20 0,-35 19 0,7-5 0,-5 3 0,-2 2 0,-5 4 0,-1 0-346,-3 3 1,-1 1 0,-1 2 345,-6 4 0,-1 2 0,2-4-720,9-10 1,1-4 0,2 3 719,-16 19 0,7-5 0,8-18 0,9 14 0</inkml:trace>
  <inkml:trace contextRef="#ctx0" brushRef="#br0" timeOffset="130985">16735 8311 24575,'-2'13'0,"36"-13"0,30-3 0,-18-2 0,3 0-1673,4 4 0,0 2 1673,-4-1 0,-1 0 0,0 0 0,0 0 0,-2 0 0,0 0 0,2 0 0,-1 0 0,-8 0 0,-1 0-197,7 0 1,0 0 196,-5 0 0,2 0 220,21 0 0,4 0-220,-22-3 0,1-2 0,0 2 0,22 2 0,-4-1-636,-10-3 0,-4 0 636,-8 4 0,-2 2 0,23-1 742,-28 0 0,-1 0-742,13 0 1113,12 0-1113,1 0 0,-9 0 458,-6 0-458,-21 0 1516,-1 0-1516,1 0 0,21 0 0,-5 0 0,-3 0 0,-5 0 0,-19 0 0,0 0 0,-2 0 0</inkml:trace>
  <inkml:trace contextRef="#ctx0" brushRef="#br0" timeOffset="133437">20592 7501 24575,'0'24'0,"-11"10"0,8 14 0,-18 2 0,19 8 0,-9-10 0,11-11 0,0-3 0,-10-20 0,7 17 0,-18 17 0,19-12 0,1 2 0,-20 26 0,18 2 0,-7-50 0,10 15 0,0-17 0,0 9 0,0-9 0,0-4 0,10-10 0,14 0 0,24 0 0,13 0 0,-27 0 0,3 0 0,13 0 0,3 0 0,-4 1 0,3-2 0,-7-2 0,4-1 0,-3 1 0,4 1 0,0 1 0,-5-2 0,2-1 0,-4 0 0,-2-1 0,-2 0 0,8 4 0,-2-1 0,3-8 0,-14 10 0,-10 0 0,0 0 0,0 0 0,10 0 0,14 0 0,-9 0 0,17 0 0,-9 0 0,4 0 0,-19 0 0,4 0 0,24-1 0,5 2-416,-17-1 0,2-1 1,2 2 415,-2-1 0,2 0 0,0 0 0,-2 0-1301,8-1 1,-1 1-1,-3 1 1301,-5-1 0,-2 0 0,-2 0 0,4-1 0,-3 2-408,-5-2 0,0 2 408,0-2 0,0 2 0,1 4 0,0 0 0,-3-4 0,-3 1 0,11 8 941,-5 1-941,-36-8 3934,36 7-3934,-37-10 1090,27 0-1090,-19 0 0,21 0 0,9 0 0,1 0 0,2 0 0,4 0 0,0 0-368,3 0 1,-5 0 367,2 0 0,-13 0 0,-5 0 0,-29 11 0,7-9 0,-31-2 0,16-2 0,-16-9 0</inkml:trace>
  <inkml:trace contextRef="#ctx0" brushRef="#br0" timeOffset="135007">20711 7549 24575,'58'0'0,"-23"0"0,1 0 0,1 0 0,0 0-974,4 0 1,0 0 973,-1 0 0,2 0 0,1-1 0,3 0 0,3 3 0,9 4 0,3 2 0,2-1-1191,-9-5 1,1-2 0,1 1 0,-1 1 1190,-3 3 0,-1 1 0,0 0 0,-1-2 0,13-2 0,-1-3 0,-2 0 0,-11 1 0,-1 0 0,0 0 0,3 0 0,1 0 0,-1 0 18,-4 0 0,-1 0 0,4 0-18,0 0 0,5 0 0,0 0 0,1 0 0,2 1 0,0-1 0,1 0 0,2-1-711,-5-2 0,3-1 0,0-2 0,-1 2 0,-2 0 711,2 2 0,-3 2 0,-1-1 0,-1-1 0,7-4 0,-2-1 0,-4-1 77,-1-4 1,-1 2-78,-6 8 0,1 2 0,-2-3 1465,9-8 0,-2 1-1465,3 9 0,-4 2 1336,4-1-1336,-42 0 5085,8 0-5085,-7 0 703,-12 0-703,6 0 0,-29 11 0,18 2 0,-7 11 0,-1-1 0,9 22 0,-9-5 0,0-7 0,1 3-1373,5 25 1373,-6-25 0,0-1 0,11 15-239,-10 17 239,7-28 0,-7 19 0,-1-10 0,8-21 0,-7 4 0,10-28 0,-11 8 0,9-11 0,-9 0 0</inkml:trace>
  <inkml:trace contextRef="#ctx0" brushRef="#br0" timeOffset="145823">18068 16359 24575,'24'0'0,"0"0"0,21 11 0,-16-9 0,27 20 0,-30-20 0,8 9 0,-20-11 0,7 10 0,-8-7 0,0 18 0,-2-8 0,-1 1 0,-7-4 0,18 1 0,-18 2 0,18 0 0,-18 8 0,18-18 0,-19 8 0,9-1 0,0-7 0,-9 18 0,19-18 0,-18 7 0,18 1 0,-8 2 0,11 0 0,-10-2 0,7-11 0,-8 21 0,11-16 0,0 27 0,-11-29 0,8 7 0,-8 1 0,11-8 0,-11 7 0,19-10 0,-27 11 0,27 2 0,-19 0 0,0-2 0,-2-11 0,0 10 0,-9-7 0,19 8 0,-7-11 0,-1 10 0,8-7 0,-8 18 0,0-18 0,9 7 0,-20-10 0,19 11 0,-7-9 0,-1 20 0,8-20 0,-18 9 0,28-11 0,-25 10 0,47-7 0,-35 18 0,48-18 0,-37 8 0,16-11 0,-10 10 0,-9-7 0,-2 18 0,-3-18 0,3 18 0,2-19 0,9 9 0,-1 0 0,-7 2 0,7 11 0,-21-11 0,8-3 0,-18-10 0,8 11 0,-1-8 0,3 18 0,1-19 0,7 9 0,-19 0 0,30 2 0,-16 11 0,18-11 0,-10 8 0,11-8 0,-9 11 0,8-11 0,-20 8 0,-4-18 0,11 8 0,-15-1 0,25 4 0,-28-1 0,18 8 0,-18-18 0,18 7 0,-18 1 0,18-9 0,-8 20 0,43-9 0,-25 11 0,25-1 0,-32-9 0,-1-4 0,-9-10 0,-4 11 0,1-9 0,2 20 0,0-20 0,-2 9 0</inkml:trace>
  <inkml:trace contextRef="#ctx0" brushRef="#br0" timeOffset="160216">13355 9168 24575,'41'0'0,"0"0"0,22 0 0,-12 0 0,8 0 0,-5 0-2511,-2 0 0,0 0 2511,6 0 0,7 0 0,-6 0 0,-2 0 0,-5 0 0,-3 0 0,-3 0 0,15 0 1519,-16 0-1519,-22 0 203,-9 0 1,-4 0 0,-10 0 0</inkml:trace>
  <inkml:trace contextRef="#ctx0" brushRef="#br0" timeOffset="188808">19044 11692 24575,'-13'11'0,"3"-9"0,10 19 0,0-7 0,0 9 0,0 1 0,0 11 0,0-9 0,0 19 0,0-8 0,0 1 0,0 3 0,0 26-586,0-21 1,0 0 585,0-10 0,0 0 0,0-1 0,0 1 0,0 0 0,0-1 0,0 26 0,0-27 0,0 1 0,0 1 0,0 0 0,0 27 0,0-5 0,0-13 0,0-18 0,0 7 0,0-10 0,0 0 0,0 10 1171,0-18-1171,0 16 0,0-19 0,0 11 0,0-11 0,0 19 0,0-16 0,0 18 0,0-21 0,-11 8 0,8-18 0,-7 18 0,10-7 0,0-1 0,0 8 0,0-8 0,0 22 0,0-9 0,0 8 0,0-20 0,0 7 0,0 13 0,0-15 0,0 44 0,0-13 0,0 3 0,0 3 0,0-32 0,0 0 0,0 21 0,-11-27 0,9 35 0,-9-37 0,11 18 0,0-21 0,0-2 0,0 0 0,0 2 0,11 0 0,2-2 0,0-11 0,-2 0 0</inkml:trace>
  <inkml:trace contextRef="#ctx0" brushRef="#br0" timeOffset="190246">19021 14407 24575,'0'58'0,"0"0"0,0-8 0,0 1 0,0 7 0,0 0-1744,0-5 0,0 0 1744,0-5 0,0 2 0,0 8 0,0 0 0,0-3 0,0-1 0,0-1 0,0 2 0,0-10 0,0 2 0,0-1-16,0 15 1,0 2 15,0-9 0,0 3 0,0-4 0,0 5 0,0-2 0,0 4 0,0-6 0,0-4 818,0 5-818,0-18 0,0-10 0,0 5 1740,0-30-1740,0 19 961,0-7-961,0 10 0,0-1 0,0 1 0,0 0 0,0 0 0,0-11 0,0 8 0,0-8 0,0 1 0,0 7 0,0-19 0,0 20 0,0-9 0,10 0 0,-7 8 0,7-8 0,-10 11 0,0 0 0,0 0 0,0 0 0,-10 10 0,7-18 0,-7 16 0,10-8 0,0 2 0,0-2 0,0-14 0,0 1 0,18-46 0,6-12 0,-14 36 0,12-31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08:47:25.9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1048 2881 24575,'8'0'0,"-3"0"0,29 11 0,-10-8 0,0 7 0,0-10 0,21 0 0,-16 0 0,37 0 0,-16 0 0,-16 1 0,4-2 0,13-9 0,1-1-374,-18 8 1,1 1 373,10-9 0,-1 1 0,15 10 0,-9 0 0,-17 0 0,3 0 0,5 0 0,0 0 0,25-11 0,-22 10 0,5 2 0,1-4 0,-5-6 0,1-4 0,0 4-885,7 5 0,2 4 0,-1-2 885,-3-5 0,0-1 0,-3 2 0,7 5 0,-4 2-834,-8-1 1,-1 0 833,-1 0 0,0 0-351,-6 0 0,1 0 351,4 0 0,2 0 0,15 0 0,3 0 0,-4 0 0,1 0-380,9 0 1,-2 0 379,-15 0 0,-3 0 0,-4 0 0,-2 0 0,-4 0 0,0 0 935,0 0 1,-1 0-936,26 0 0,-8 10 0,5 1 0,-14-8 0,1-3 0,1 3-128,0 3 0,1 2 1,0-1 127,3-3 0,0 0 0,-2-2 0,6-1 0,-2 1 0,-4 3 0,2 1 0,11-7 0,5 2 0,-7 4 0,4 4 0,0-2 0,-3-6 0,-1-1 0,2 4 0,-11 5 0,2 3 0,-1 1 0,-3-5 0,1-5 0,-3-3 0,-1 3 0,14 8 0,-2-1 0,-2-10 0,-1 0 0,0 10 0,0 1-395,5-9 1,-1 1 394,-10 7 0,1 1 239,2-3 0,3 0 0,0-2-239,-7-5 0,-1 0 0,1 2 0,6 7 0,0 2 0,-3-2-388,11-8 1,-5-2 387,-15 5 0,0 1 0,10 5 0,1-1 752,-3-8 1,2 1-753,-5 7 0,3 3 0,-3-4 0,4-7 0,0-1 0,9 3 0,-4 2 0,-2 5 0,2-9 1676,-20 9-1676,-9-11 769,8 11-769,11-9 0,-5 9 0,8-11 1352,-24 0-1352,7 10 587,-25-7-587,36 8 0,-5-11 0,3 0 0,-6 0 0,-13 0 0,3 0 0,12 0 0,7 0 0,6 0 0,3 0 0,8 0 0,1 0-1042,4 0 0,-3 0 1042,-13 0 0,0 0 0,4-1 0,5 1 0,1 1-502,-2 2 1,1 1-1,1-1 502,7-2 0,1-1 0,-4 2 0,-13 4 0,-2 3 0,-3-3 0,3-5 0,-6 1 0,-5 8 0,-3 1 0,-10-8 0,0 7 1913,-1-10-1913,1 0 1676,-10 0-1676,7 0 0,-8 0 0,11 0 0,0 0 0,-11 0 0,8 0 0,-18 0 0,18 0 0,-8 0 0,0 0 0,19 0 0,-16 0 0,18 0 0,1 0 0,-20 0 0,38 0 0,-34 0 0,26 0 0,-21 0 0,-11-10 0,-3 7 0,1-8 0,-8 1 0,7-3 0,-10-22 0,0 9 0,11-30 0,-9 6 0,14 15 0,0-2-218,-13 1 1,-1 1 217,20-26 0,-21 13 0,-2-4 0,2 2 0,-2-1 0,-10-4 0,0-1-470,10-4 1,-3 6 469,-17 1 0,19 0 0,4-2 0,-2 20 0,0 1 0,0-19 0,0 0 0,0-8 0,0-5 0,0 26 0,0-18 415,-11 11-415,9-1 0,-9 0 0,11 22 959,0-6-959,0 29 0,0-28 0,0 4 0,0-10 0,0 3 0,0 10 0,-21-32 0,16 25 0,-16-25 0,21 32 0,0 1 0,0 9 0,0-17 0,-11 15 0,8-8 0,-7-8 0,10 27 0,-11-27 0,9 19 0,-20 0 0,20-9 0,-9 20 0,1-9 0,7 11 0,-18-10 0,-14 7 0,-15-8 0,16 11 0,-3 0 0,-4 0 0,0 0 0,4 0 0,0 0-503,-4 0 1,0 0 502,1 0 0,-2 0 0,-4 0 0,-4 0 0,-2 0 0,-8 0 0,-2 0 0,-2 0-472,9 0 0,-3 0 0,0 0 0,-1 0 472,-2 0 0,-2 0 0,1 0 0,2 0 0,-3 1 0,3 0 0,-2-3 0,9-2 0,-2-2 0,0 0 0,1 1 0,-7 3 0,1 1 0,-1-1 0,11-2 0,-1-2 0,0 0 0,-1 1 0,-4-1 0,-1 0 0,1 1 0,3 1 0,0 2 0,3 1 0,0-2-694,-8-6 1,0-4 0,4 4 693,5 7 0,0 1 0,-4-8 0,-5-2 0,0-1 0,1 3 0,-1 1 0,-1-1 0,3-2 0,-1-2 0,-2 0 0,3 2 0,-10 1 0,2 1 0,1 2-729,3-1 0,1 1 0,3 0 729,-4 1 0,-1 2 0,11 3 0,-4 2 0,-1 0 0,2-5 0,-7-8 0,1-5 0,-4 4 0,9 9 0,-4 3 0,-3 2 0,1-1 0,2-4 0,-10-7 0,1-5 0,1 1 0,2 4 0,10 7 0,2 4 0,0 0 0,-1-1 0,-10-4 0,-3-1 0,1 0 0,2 2 0,10 3 0,1 2 0,1-1 0,-2 0 0,-9-5 0,-2-1 0,0 0 0,0 1 0,1 3 0,-1 2 0,2 0 0,2-3 0,-4-4 0,3-1 0,4 2 0,-10 5 0,4 2 148,7-1 0,1 0-148,1 0 0,0 0 0,-2 0 0,-2 0 0,9 0 0,-2 0 0,3 0 731,-3 0 0,1 0-731,-4 0 0,3 0 1011,14 0 0,2 0-1011,-23 0 0,0 0 0,18 0 2808,6 0-2808,13 0 572,-3 0-572,-13 0 0,-11 0 0,22 0 0,-17 0 0,6 0 0,-2 0 0,-17 0 0,19 0 0,0 11 0,3-9 0,-1 9 0,-12-11 0,7 10 0,-15-7 0,28 8 0,-18-1 0,19-7 0,-30 7 0,38-10 0,-25 0 0,41 11 0,-9-8 0,0 7 0,9-10 0,-19 0 0,18 32 0,-8-24 0,1 45 0,-3-27 0,-1 22 0,9-15 0,0 3 0,-1 0 0,1 2 0,5 9 0,-2 1 0,-9-10 0,0-2 0,9 22 0,-30-2 0,19-17 0,0 4 0,-11 11 0,0 3-263,11-14 1,1 1 0,0 1 262,-4 10 0,0 1 0,3-5 0,4-9 0,2 0 0,0 9 0,0 4 0,0-10 0,-4 3 0,10 3 0,0-2 0,-10-9 0,11 5 0,0-21 0,0 0 0,0-11 0,0-3 0</inkml:trace>
  <inkml:trace contextRef="#ctx0" brushRef="#br0" timeOffset="4498">2690 4501 24575,'27'13'0,"15"-3"0,-5-10 0,13 0 0,-4 0 0,9 0 0,-2 0-1785,1 0 0,6 0 1785,-8 0 0,9 0 0,4 0 0,-1 0 0,-5 0-2123,10 0 0,-5 0 0,4 0 2123,-13 0 0,4 0 0,1 0 0,-1 0 0,-4 0 0,-1 0 0,-3 0 0,-2 0 0,1 0-187,14 0 1,-1 0 0,0 0 186,1 0 0,-2 0 0,0 0 0,-6 0 0,0 0 0,2 0 0,-2 0 0,4 0 0,-1 0 0,-4 0-319,-3 0 0,-4 0 0,0 0 319,0 0 0,0 0 0,-7 0 226,12 0 1,-50 0 0,7 0 0</inkml:trace>
  <inkml:trace contextRef="#ctx0" brushRef="#br0" timeOffset="7615">8261 4548 24575,'-24'0'0,"64"0"0,-6 0 0,10 0 0,5 0-1632,-11 0 1,6 0 1631,3 0 0,8 0 0,5 0 0,0 0-879,-8 0 0,2 0 0,1 0 1,2 0-1,2 0 879,-2 0 0,4 0 0,1 0 0,2 0 0,0 0 0,-2 0 0,-3 0-637,11 1 1,-3-1-1,-1 1 1,0-1-1,1-2 637,-10 0 0,2-2 0,-1 0 0,0 0 0,-2 0 0,-3 1 0,10 1 0,-3 2 0,-1-1 0,0-1-635,1-3 1,0-1 0,0 0 0,0 2 634,1 2 0,-1 2 0,2 1 0,1 0-175,-2-1 1,1 0 0,1 0-1,1 0 1,-1 0 174,-3 0 0,0 0 0,0 0 0,0 0 0,1 0-161,6 0 1,2 0-1,0 0 1,-3 0-1,-4 0 161,-5-1 0,-4 1 0,-3-1 0,-3 3 0,21 3 0,-12 0 2689,-11-2-2689,-32 7 2899,-2-10-2899,-11 0 0,0 0 0,0 0 0</inkml:trace>
  <inkml:trace contextRef="#ctx0" brushRef="#br0" timeOffset="11303">15164 3286 24575,'-45'-13'0,"6"2"0,0 10 0,-2 2 0,-22-1-347,18-1 1,-7 0-1,3 3 347,-4 8 0,-2 1 0,-1-6 0,-4-1 0,4 3 0,-8 15 0,6 1-438,13-9 1,3-1 437,0 3 0,7 2 0,9 6 231,-7-8 0,0 2-231,1 19 0,-12-13 0,1 0 0,11 13 0,-24-2 0,11-1 0,6-8 502,-9 9-502,24-1 951,3-18-951,18 16 0,-7-19 0,-1 21 0,9-1 0,2 3 0,-7 6 0,3 4 0,12 18 0,5 1-575,-5-13 1,0-3 574,2-7 0,4-2 0,6-2 0,2 0-74,2 4 1,2 1 73,10 7 0,3 1 0,-9-12 0,1 1 0,0-3 0,7 2 0,-2-4 0,-7-4 0,3-4 0,15-2 0,4-5 0,-8 0 0,4-3 0,-2-7 0,4-2 0,0 1-627,-4 2 1,-1 1 0,-1-3 626,12-7 0,-2-2 0,5 6 0,-2-1 0,-14-5 0,3 0-84,17 1 1,9 0-1,-3-3 84,-14-4 0,-2-2 0,4 1 0,4 3 0,5 1 0,1 0 0,-3-3-1086,-10-3 1,-1-3-1,-2 0 1,-2 0 1085,4 0 0,-2 0 0,-1-1 0,2-2 0,0 0 0,-7-3 0,-11-6 0,-3 1 0,6 5 0,-3-2 0,4-35 0,-3 26 0,-21-16 0,30 10 690,-32-1 1,-4-7-691,11-5 0,-1-4 0,-8 5 0,-2-3 0,-2 4 528,-4 0 0,0 2-528,5-7 0,-1 4 5331,-5-3-5331,-8 14 0,-5 0 0,-4 1 0,-3-1 0,-9-11 0,-3 1 0,2 12 0,-1 2 0,-2-11 0,-3 7 0,-24 9 0,25-1 0,-2 3-943,-8 21 1,-2 0 942,0-26 0,-4-3 0,-7 19 0,-8 6 0,-3 1 0,6-3 0,-1 0 0,-4 1 0,-2 1-700,14 2 0,-3 1 0,-1 0 1,-1 1-1,-2 2 0,0 2 700,1 2 0,-1 2 0,-1 1 0,-1 2 0,0 0 0,0 2 0,-1 0-596,6 0 0,-2 1 0,0 1 0,0 1 0,0 0 0,1 1 0,0 1 0,2 0 596,-5 2 0,-1 2 0,2 0 0,0 1 0,2 0 0,2 0 0,3-1 0,-6 2 0,3 1 0,2 0 0,3-2 0,5 1 0,0 1 0,0 0 0,-1 0 0</inkml:trace>
  <inkml:trace contextRef="#ctx0" brushRef="#br0" timeOffset="13596">18425 4572 24575,'27'0'0,"39"0"0,-12 0 0,6 0-1751,-12 0 0,3 0 1,-2 0 1750,12 0 0,0 0 0,-15 0 0,2 0 0,0 0 0,0 1 0,-1-1 0,1-1 0,2-5 0,-1-2 0,6 1 0,3 4 0,4 3 0,4-1 0,-1 0 0,-10-3 0,1-1 0,0 0 0,2 1 0,3 0-477,-1 3 1,2 0-1,2 2 1,1-1-1,0 1 1,-1-1 476,3 0 0,2 0 0,-1 0 0,0 0 0,-2 0 0,-2 0-598,1 0 1,-2 0 0,-1 0 0,-1 0 0,1 0 597,1 0 0,1 0 0,-1 0 0,-2 0 0,-3 0 0,-4 0 0,-4 0 0,-1 0 0,2 0-219,4 0 1,2-1 0,-1 1 0,-2 1 218,9 6 0,-1 1 0,-2-1 453,-2-6 0,0 0 0,-7 2-453,-5 8 0,-8-1 638,-6-10 0,-35 0 0,-7 0 0</inkml:trace>
  <inkml:trace contextRef="#ctx0" brushRef="#br0" timeOffset="52797">11093 7977 24575,'8'0'0,"-2"0"0,28 0 0,0 0 0,-7 0 0,7 0 0,11 0 0,-1-10 0,5-1 0,1 8 0,3 1-889,-8-5 0,3-1 0,-1 2 889,18 6 0,0 0 0,-18-6 0,1-3 0,0 2 0,13 6 0,2-3 0,-4-9 0,3-4 0,-3 5-634,5 8 1,1 2 633,-16-2 0,3-1 0,1-1 0,0 0 0,-2 1 0,1-1 0,-2 0 0,0 2-849,10 2 1,-1 1 0,0-1 848,-1-5 0,0-1 0,-2 2 0,7 5 0,1 2 0,-10-1 0,2 0 0,-3 0 0,4 0 0,-2 0-98,-8 0 0,2 0 1,-3 0 97,2 0 0,-3 0 0,-1 0 0,2 0 0,12 0 0,0 0 0,-14 0 0,-3 0 624,0-5 1,0-1-625,0 5 0,0-1-35,6-3 1,1 0 34,0 5 0,2 0 0,14-5 0,-1-1 0,-17 5 0,-2 0 0,-1-5 0,-4 1 2706,6 5-2706,0 0 0,5 0 0,-1 0 0,5 0 0,1 0 0,1 0 0,-9 0 0,1 0 0,0 0-528,0 1 1,1 0 0,-3-3 527,11-8 0,-3-1 0,-10 9 0,-6-1 860,7-19-860,-21 22 1376,0 0-1376,-1 0 0,12 0 0,12 0 0,-7 0 2232,16 0-2232,-40 0 0,26 0 0,-16 0 0,22 0 0,-22 0 0,6 0 0,-19 0 0,11 0 0,11 0 0,-9 0 0,8 0 0,-10 0 0,-11 0 0,9 0 0,1 0 0,25 0 0,-13 6 0,1-1 0,17-2 0,3 7 0,-11-10 0,16 11 0,-20-10 0,2 0 0,0 5 0,-1-1 0,19-5 0,-16 11 0,-21-9 0,10 9 0,-8-11 0,9 0 0,-1 10 0,-7-7 0,7 8 0,11-11 0,5 10 0,11-7 0,-26 2 0,-1 1 0,5-6 0,28 10 0,-38 3 0,16 1 0,-22 7 0,1-19 0,0 9 0,21-11 0,-16 0 0,27 0 0,-19 11 0,21-9 0,-14 4 0,4-1 0,7-4 0,2-2 0,3 1 0,1 0-913,4 0 0,-3 0 913,-17 0 0,-3 0 0,6 0 0,-3 0 0,16 0 0,-12 0 0,2 0 0,-11 0 0,0 0 0,8 0 0,-1 0 0,-7 2 0,-11-4 0,-24-9 0,11 9 0,-37-9 0</inkml:trace>
  <inkml:trace contextRef="#ctx0" brushRef="#br0" timeOffset="117488">3500 10787 24575,'8'0'0,"7"0"0,27 0 0,6 0 0,11 0-2340,-1 0 1,5 0 2339,-10 0 0,3 0 0,2 0 0,6 0 0,2 0-1432,-11 0 1,3 0-1,1 0 1,-1 0 1431,-3 0 0,1 0 0,-1 0 0,1 0 0,2 0 0,1 0 0,-1 0 0,-3 0-77,3 0 1,-3 0-1,1 0 77,3 0 0,0 0 0,0 0 0,2 0 0,0 0 0,5 0 0,-11 0 0,4 0 0,2 0 0,1 0 0,0 0 0,-6 0 0,0 0 0,1 0 0,1 0 0,1 0 0,2 0-385,-1 0 0,2 0 0,1 0 0,1 0 0,0 0 0,1 0 0,-2 0 385,2 0 0,1 0 0,0 0 0,-1 0 0,0 0 0,-2 0 0,-3 0-301,9 0 1,-4 0 0,-1 0 0,0 0 0,-1 0 300,1 0 0,0 0 0,-1 0 0,-3 0 0,-4 0 0,6 0 0,-6 0 0,6 0 262,-6 0 0,4 1 0,2 0 0,2-2 0,-2 0-262,1-2 0,-1-2 0,1 0 0,0 0 0,1 2-212,2 1 1,1 1-1,1 1 1,-1 0-1,-2-2 212,-3-2 0,0-1 0,-1 0 0,-3 0 0,-5 2 0,7 2 0,-7 2 0,4-1 392,-5 1 0,3 0 1,1-1-1,-2-2-392,8-4 0,0-2 0,1 1 0,-5 6 0,2 1 0,0 0 0,-2-4 0,-6-5 0,-1-3 0,0-1 0,-2 5 0,13 5 0,-2 3 0,-2-3 0,-8-6 0,-2-4 0,-3 4 1647,5 7 1,-5 1-1648,14-10 575,-67 11 0,10 0 0,-33 0 1</inkml:trace>
  <inkml:trace contextRef="#ctx0" brushRef="#br0" timeOffset="122680">3404 12597 24575,'24'0'0,"21"0"0,14-2 0,7 4-3188,-7 8 1,3 1 3187,1-8 0,5-3 0,-3 2 0,-12 5 0,-2 1 0,1-2 0,11-4 0,2-4 0,-5 2 91,1 6 1,-3-1-92,7-6 0,-9 5 0,-18 17 1345,-4-19-1345,0 9 0,-7 0 0,28-9-1024,6 9 1024,-16-9 0,5-4 0,2-4 0,4-3 0,-2 3 0,6 3 0,1 0 287,-5-3 1,4-3 0,-6 3-288,-4 5 0,-2 2 0,9-1 0,2 0 0,-4-1 0,-2 2 583,-4 9 1,0 1-584,8-3 0,0 0 0,-8 4 0,0 0-906,4-5 0,2-3 906,8-4 0,1 0 0,-3 0 0,0 0 0,4 0 0,2 0-350,-20 0 0,0 0 0,-1 0 350,16 0 0,-2 0 0,-6 0 0,0 0 360,5 0 0,-4 0-360,-16 0 0,-1 0 0,14 0 0,-1 0 0,-14 0 0,0 0 0,8 0 0,3 0 0,4 1 0,1-2-950,7-13 1,2-4 949,-15 8 0,1 1 0,0-1 0,-4-2 0,-2-1 0,4 1 0,18-1 0,3 2 0,-5 3 0,-4 6 0,-2 1 0,-9-2 0,1-1 0,-8 1 1539,5 3-1539,-21 0 2144,-11 0-2144,29 0 1323,-2 0-1323,10 0 0,-5 10 2876,-21-7-2876,-11 18 0,-2-18 0,-11 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08:50:01.3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7808 2977 24575,'0'37'0,"-10"8"0,7 13 0,-7 5-775,9-22 1,2 0 774,-1 20 0,0-26 0,0-1 0,0 16 503,0-2-503,0-14 256,0-10-256,0 0 0,0 0 0,0 0 790,0-1-790,-11-9 0,8-14 0,-7-3 0,10-18 0,-21 8 0,5-11 0,-19-11 0,22 19 0,3-15 0,-1 28 0,8-18 0,-7 18 0,10 3 0,0 13 0,0 1 0,0 7 0,0 13 0,10-5 0,4 16 0,-1-21 0,-3-11 0,1-2 0,2-11 0,0-11 0,9-2 0,-9-11 0,0 1 0,8 9 0,-18 4 0,7 10 0,-10-11 0,22-2 0,15 0 0,-8 2 0,2 11 0</inkml:trace>
  <inkml:trace contextRef="#ctx0" brushRef="#br0" timeOffset="2227">8499 4072 24575,'-11'-13'0,"9"2"0,-20 11 0,20 0 0,-19 0 0,7 0 0,-9-10 0,-12 7 0,9-8 0,-9 11 0,22 0 0,-19-10 0,16 7 0,-18-7 0,10 10 0,-10 0 0,-3 0 0,0 0 0,13 0 0,-8 0 0,27 10 0,-27-7 0,19 7 0,-21 1 0,7-8 0,-7 7 0,10 1 0,0-9 0,-10 20 0,18-20 0,-5 9 0,10-11 0,9 10 0,-20-7 0,20 18 0,-19-8 0,18 1 0,-8 7 0,1-19 0,7 20 0,-7-9 0,10 0 0,0 19 0,0-27 0,0 37 0,0-26 0,0 8 0,0-3 0,10-7 0,-7 9 0,7-9 0,-10 7 0,22-19 0,-7 20 0,41-20 0,-6 19 0,-10-18 0,2 8 0,-29-11 0,11 0 0,0 0 0,0 10 0,10-7 0,-18 7 0,16-10 0,2 0 0,6 0 0,18 0 0,-21 0 0,-13 0 0,-3 0 0,13 0 0,-4-10 0,25 7 0,-39-7 0,16 10 0,-30-11 0,20 8 0,-9-7 0,0 10 0,8 0 0,-8 0 0,1 0 0,7 0 0,-8 0 0,0-11 0,8 9 0,-7-9 0,-1 0 0,8 9 0,-18-19 0,7 18 0,-10-8 0,0 1 0,11 7 0,-9-18 0,30 8 0,-27-11 0,17 0 0,-22 11 0,0-8 0,-22 18 0,17-29 0,-27 27 0,30-27 0,-9 19 0,1-21 0,-35 7 0,11 5 0,-6-1 0,-5 9 0,-5 2 0,4 1 0,8-3 0,2 2 0,-6 1 0,0 1 0</inkml:trace>
  <inkml:trace contextRef="#ctx0" brushRef="#br0" timeOffset="7241">3214 10692 24575,'11'-13'0,"2"2"0,11 11 0,42-11 0,-42 9 0,28-9 0</inkml:trace>
  <inkml:trace contextRef="#ctx0" brushRef="#br0" timeOffset="7576">4357 10835 24575,'47'-14'0,"1"4"0,-11 10 0,-13 0 0,-14 0 0</inkml:trace>
  <inkml:trace contextRef="#ctx0" brushRef="#br0" timeOffset="8192">5666 10668 24575,'44'-7'0,"-1"1"0,8-16 0,-1 1 0,13 14 0,-13-25 0,-18 32 0</inkml:trace>
  <inkml:trace contextRef="#ctx0" brushRef="#br0" timeOffset="8749">7047 10525 24575,'18'-10'0,"22"-4"0,-9-3 0,1 0 0,16 1 0,-27-5 0</inkml:trace>
  <inkml:trace contextRef="#ctx0" brushRef="#br0" timeOffset="9516">8380 10620 24575,'24'0'0,"-11"0"0,18 0 0,-15 0 0,40 0 0,-38 0 0,14 0 0</inkml:trace>
  <inkml:trace contextRef="#ctx0" brushRef="#br0" timeOffset="9808">9284 10668 24575,'11'-13'0,"2"2"0,32 11 0,-16 0 0,6 0 0,-14 0 0,-19 0 0,9 0 0</inkml:trace>
  <inkml:trace contextRef="#ctx0" brushRef="#br0" timeOffset="10511">10879 10597 24575,'45'-14'0,"-11"-2"0,4 1 0,4 11 0,3 2-1318,8-14 0,0 1 1318,-9 13 0,-4 1 0,11-10 0,-20 11 0</inkml:trace>
  <inkml:trace contextRef="#ctx0" brushRef="#br0" timeOffset="15780">10903 6668 24575,'11'-14'0,"2"-7"0,21 18 0,7-7 0,8-1 0,16 10 0,5 0-1629,-20-9 0,1-2 0,-1 2 1629,18 7 0,-7 1 0,-23-10 0,-7 2 1100,4 10-1100,-22-10 0,-3 7 0,-10-7 0</inkml:trace>
  <inkml:trace contextRef="#ctx0" brushRef="#br0" timeOffset="16670">10998 6691 24575,'-13'0'0,"13"-10"0,3-3 0,7-32 0,11 26 0,-5-34 0,8 48 0,-3-27 0,-8 29 0,-10 3 0,5 14 0,-29-1 0,8 8 0,-1-8 0,-7 0 0,8 9 0,-11-9 0,11 0 0,24 19 0,-6-27 0,27 16 0,-30-10 0,19-8 0,-7 7 0,-1-10 0,8 11 0,-18 2 0,7 0 0,-10-2 0</inkml:trace>
  <inkml:trace contextRef="#ctx0" brushRef="#br0" timeOffset="17544">10998 8525 24575,'58'-5'0,"1"-1"0,-19 6 0,-1-2 0,11-14 0,1 0 0,-4 14 0,-2-1 0,-5-13 0,-1 0 0,4 14 0,-4 1 0,6-9 0,-21-1 0,0 8 0,-32-7 0,13 10 0,-26 0 0,21 0 0</inkml:trace>
  <inkml:trace contextRef="#ctx0" brushRef="#br0" timeOffset="18441">11117 8549 24575,'-13'0'0,"-8"0"0,29-11 0,-6 8 0,12-18 0,7 8 0,-8 0 0,-10 13 0,-38 13 0,4 11 0,-14-11 0,34-2 0,-10-11 0,37 0 0,-21 10 0,49 4 0,-7-1 0,-10-3 0,5-10 0,-19 11 0,0-8 0,8 7 0,-18-10 0,8 0 0</inkml:trace>
  <inkml:trace contextRef="#ctx0" brushRef="#br0" timeOffset="23208">19187 2834 24575,'0'8'0,"0"-14"0,0 38 0,0 13 0,0 8-281,0-12 0,0 0 281,0 9 0,0 16 0,0-15 0,0-7 0,0 4 0,0 5 0,0 3 0,0 10 0,0 0 0,0-9 0,0-3 0,1-10 0,-2-6 0,-9 7 139,7-10-139,-8 2 0,11 0 0,-10-14 0,7-12 0,-18-22 423,18 9-423,-18-40 0,10 2 0,-2-3 0,-4 8 0,-3-1 0,1-5 0,1 3 0,-5-5 0,1 38 0,20-16 0,-9 21 0,11 21 0,11 6 0,2 31 0,3-27 0,2-1 0,19 20 0,0-5 0,-2-32 0,-1-24 0,-7-15 0,-4-11 0,9-8 0,-14 15 0,1 2 0,31-15 0,-13-2 0,-15 35 0</inkml:trace>
  <inkml:trace contextRef="#ctx0" brushRef="#br0" timeOffset="24498">19306 4524 24575,'35'0'0,"2"0"0,13 0 0,11 0 0,-11 0 0,4 0 0,0 0-3277,7 0 0,2 0 0,1 0 3153,-9 0 0,1 0 0,-1 0 0,-1 0 124,3 0 0,-2 0 0,2 0-320,8 0 1,2 0-1,-1 0 320,-1 0 0,-1 0 0,1 0 0,-1 0 0,0 0 0,1 0 0,-4 0 0,1 0 0,2 0 175,-2 0 0,2 0 0,1 0 0,-4 0-175,3 0 0,-3 0 0,1 0 0,-6 0 0,3-1 0,-3 1 0,-7 1 0,2 5 0,-7-1 0,22-2 0,-39 7 4158,7-10-4158,-21 11 0,-2-9 0,-11 9 0</inkml:trace>
  <inkml:trace contextRef="#ctx0" brushRef="#br0" timeOffset="39597">21853 7834 24575,'-13'11'0,"24"-8"0,5 7 0,18-10 0,0 0 0,-7 0 0,7 0 0,1 0 0,-20 0 0,17 0 0,-29 0 0,7 0 0</inkml:trace>
  <inkml:trace contextRef="#ctx0" brushRef="#br0" timeOffset="40298">21830 7834 24575,'10'-23'0,"3"-1"0,11 10 0,-11 4 0,-2 20 0,-11 4 0,-11 10 0,9-1 0,-19 1 0,7 21 0,-9-16 0,-1 16 0,11-21 0,13-11 0,13-2 0,11-11 0,-11 0 0,8 0 0,-8 0 0,0 10 0,19-7 0,-27 8 0,17-11 0,-22 0 0</inkml:trace>
  <inkml:trace contextRef="#ctx0" brushRef="#br0" timeOffset="54039">21139 5072 24575,'8'0'0,"-3"0"0,30 0 0,-11 0 0,-11 0 0,8 11 0,3-9 0,-8 9 0,5-1 0,-21-17 0,0 4 0,0-21 0,0 0 0,-11 11 0,9 2 0,2 11 0,2 0 0,9 11 0,-11 2 0,0 0 0,0-2 0,0-11 0</inkml:trace>
  <inkml:trace contextRef="#ctx0" brushRef="#br0" timeOffset="74203">7832 16574 24575,'11'-14'0,"-9"4"0,30 10 0,-27 0 0,38 0 0,-27 0 0,18 0 0,-1 10 0,0 1 0,12-6-872,-1 6 1,2-1 871,15-10 0,-26 0 0,1 0-292,0 0 0,0 0 292,0 0 0,-1 0 0,26 0 0,-28 0 0,3 0 0,15 0 0,1 0 0,-11 0 0,0 0-615,16 0 0,0 0 615,-16 0 0,0 0-1455,10 0 1,3 0 1454,6 0 0,2 0 0,-15 0 0,2 0 0,-2 0 125,12 0 0,4 0-125,1 0 0,7 0 0,-5 0 0,-20 0 0,-2 0 0,3 0-623,17 0 0,4 0 1,-4 0 622,-16 0 0,-2 0 0,0 0 0,2 0 0,-1 0 0,1 0 0,0 0 0,1 0 0,-1 0 0,3 0 0,1 0 0,-1 0 0,-3 0 0,0 0 0,-1 0 0,19 0 0,0 0 0,-19 0 0,0 0 0,-1 0 146,14 0 0,2 0-146,-9 0 0,2 0 0,-2 0 0,11 0 0,-1 0 389,-16 0 0,1 0 1,-3 0-390,4 0 0,-3 0 0,-4 0 0,-2 0 0,-4 0 0,0 0 372,0 0 0,-1 0-372,26 0 0,-13 0 2740,-3 0-2740,-19 0 832,-2 0-832,-3 0 1922,-8 0-1922,1 0 386,7 0-386,-8 0 0,0 0 0,8 0 0,-18 0 0,29 0 0,-6 11 0,11-8 0,19 7 0,-6-10-266,-15 0 0,1 0 266,25 0 0,-27 0 0,1 0 0,6 0 0,0 0 0,25 0 0,-22 0 0,2 0 0,6 0 0,-1 0 0,-10 0 0,0 0-777,16 0 1,0 0 776,-9 0 0,-3 0 0,21 0 0,-22 0 0,2 0 0,-11 0 0,1 0 0,16 0 0,2 0 0,-9 0 0,0 0-359,2 0 0,-2 0 359,-9 0 0,-3 0 0,17 0 0,-2 0 0,-14 0 472,11 0-472,-16 0 1532,16 0-1532,-31 0 799,7 0-799,-8 0 0,0 0 0,8 0 0,-7 0 0,9 0 0,-9 0 0,-4 0 0,1 0 0,2 0 0,11 11 0,31-9 0,9 9 0,-13-10 0,4-2-861,-6 1 0,-1 0 861,5 0 0,0 0 0,0 0 0,0 0-988,-5 1 0,2-2 988,13-9 0,1-1 0,-15 8 0,2 0 0,4-3 0,4-3 0,-3 3 0,3 5 0,1 2-860,-4-1 1,3 0 0,-2 0 859,10 0 0,-2 0 0,-19 0 0,1 0 0,3 0 0,-1 0 0,4 0 0,0 0 0,-2 0 0,2 0 0,-2 0 0,4 0 0,-1 0 0,4 0 0,1 0 0,-3 0 0,10 0 0,-3 0 0,-1 0 0,-10 0 0,-1 0 0,-1 0 0,1 0 0,-1 0 0,-3 0-555,1-1 0,-3 2 555,2 10 0,1-1 0,1-7 0,0 0 601,5 8 0,-2-1-601,-14-11 0,-2 2 0,22 20 1684,-24-16-1684,-21 17 2899,9-22-2899,-20 0 400,9-22 0,-11 17 0,0-16 1</inkml:trace>
  <inkml:trace contextRef="#ctx0" brushRef="#br0" timeOffset="79316">2214 17455 24575,'11'13'0,"-9"-3"0,49-6 0,15-8 0,-8 4-788,-11 0 0,8 0 1,-1 0 787,-5 0 0,-1 0 0,3 0-1770,3 1 0,3 0 0,2 0 0,-1-4 1770,-4-3 0,0-3 0,1 0 0,1 2 0,-3 4 0,3 2 0,1 1 0,-2-1 0,-3-2-176,12-7 0,-3-3 0,7 4 176,-15 6 0,5 3 0,2 1 0,3 0 0,1 0 0,0-1 0,-4-2 0,1 0 0,0-2 0,1 1 0,2 0 0,2-1 0,2 1-349,-9 0 1,3 1 0,1-1 0,1 0 0,2 1 0,0-1 0,0 0 0,0 1 0,0-1 0,-1 0 348,-1 1 0,1-1 0,0 0 0,0 1 0,0-1 0,0 0 0,-1 1 0,0-1 0,-1 0 0,-1 1-226,2-1 0,-1 1 1,0-1-1,0 0 1,-1 0-1,-1 1 0,-1 0 1,0 0-1,0 1 226,9 0 0,-1 0 0,0 1 0,-2 1 0,0-1 0,-3 1 0,0-1 0,-3 0 0,-2 0 0,-1 0 0,0 0 0,-2 0 0,1 0 0,10 0 0,-2 0 0,0 0 0,1 0 0,-1 0-76,1 0 0,0 0 0,1 0 0,0 0 0,3 0 76,-12 0 0,2 0 0,2 0 0,0 0 0,0 0 0,-1 0 0,-1 0 0,3-1 0,0 1 0,-2-1 0,1 1 0,0 1 0,0 0 0,4 1 0,1 2 0,1 0 0,-1 0 0,-2 0 0,-3-1 86,-1-2 0,-3 0 1,-1-1-1,-2 1 1,0 1-87,4 3 0,-1 1 0,-2 0 0,-1-2 587,11-3 0,-1-2 0,0 1-587,-9 4 0,2 3 0,-1-1 0,-4-2 702,-2-2 1,-3-1 0,-1 2-703,22 8 0,-9-1 4417,-14-10-4417,-35 0 4900,-10 11-4900,11-9 1981,2 9-1981,11-11 264,0 0-264,42 0 0,-25 5 0,5 0 0,4-3 0,6-2 0,2 1-1696,-4 2 0,3 1 0,1-1 0,-2-2 1696,-5-5 0,0-2 0,-1-1 0,2 2 0,5 3 0,1 2 0,1-1 0,-3-1-655,6-4 1,-1-2-1,4 1 655,-14 2 0,3 0 0,2 1 0,2 0 0,0 1 0,-2 1 0,1 2 0,2 0 0,0 0 0,1-1 0,1-2-556,-4-1 1,2-2 0,1-1 0,0 0 0,-1 0 0,0 1 0,0 1 555,4 3 0,0 1 0,0 1 0,-1 0 0,-1-1 0,0 0-470,4-3 1,-1-1 0,-1 0 0,-1 1 0,-2 1 469,4 2 0,-4 2 0,1-1 0,3 0 0,-2-3 0,4-2 0,0 0 0,0 0 0,-3 2 0,3 1 0,-3 1 0,0 0 0,4-1 0,-12 0 0,3-1 0,2 0 0,-1-1 0,-2 0 0,-2-1-220,8-3 0,-3 0 1,-1-1-1,2 2 220,6 4 0,1 2 0,0 1 0,-1-4 0,-4-3 0,0-2 0,0 0 0,-1 3 0,-1 3 0,-1 4 0,0 0 0,0 0 0,-1-1 0,-1 1 0,0-1 0,2-1 0,6-3 0,0-3 0,1 1 0,1 1 236,-11 4 1,1 1 0,0 0 0,1-1 0,0-2-237,-4-2 0,1-3 0,0 0 0,1 0 0,-1 0 0,0 3 0,10 2 0,0 2 0,-1 1 0,-1 0 0,-2-1 165,2-4 1,-3 0-1,-1-1 1,-2 0-166,-4 1 0,0-1 0,-3 0 0,-3 2 0,14 2 0,-3-1 1038,-9-4 1,1-1 0,-4 2-1039,1 5 0,-3 2 1866,4-1 1,-5 0-1867,-10 0 2535,-24 0-2535,22 0 0,-3 10 0,4-9 0,3 1 1802,0 14 0,0 0-1802,0-13 0,2-1 0,7 8 0,2 1-1773,10 1 0,3-3 1773,1-6 0,2 0 0,-14 3 0,2 1 0,2 1 0,9 0 0,1-1 0,-3-1 0,8-4 0,-3 1 0,-15 7 0,1 3 0,-4-4 0,-4-7 0,-4-1 0,22 9 0,-24 1 0,-6-9 687,-28 9-687,18-11 3884,-8 0-3884,22 0 0,-9 11 0,30-9 0,-27 9 0,16-11 0,-11 0 0,-7 0 0,7 0 0,-21 0 0,8 0 0,-71 0 0,48 0 0,-51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8764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3947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23463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527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92426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952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7429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9096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90450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555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05327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57611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38664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31539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10774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82868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27791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62564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64545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0920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38664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7644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424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486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6048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8298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58665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399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1008933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4355671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925674"/>
            <a:ext cx="30546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4155440"/>
            <a:ext cx="3054600" cy="9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cTheme" userDrawn="1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202700" y="1104350"/>
            <a:ext cx="8818500" cy="51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238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500"/>
              <a:buChar char="○"/>
              <a:defRPr sz="1500"/>
            </a:lvl2pPr>
            <a:lvl3pPr marL="1371600" lvl="2" indent="-3175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2921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>
            <a:endParaRPr lang="it-IT" dirty="0"/>
          </a:p>
          <a:p>
            <a:pPr lvl="2"/>
            <a:endParaRPr dirty="0"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865867"/>
            <a:ext cx="2808000" cy="3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5878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33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239033"/>
            <a:ext cx="4045200" cy="238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3692001"/>
            <a:ext cx="4045200" cy="2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5625233"/>
            <a:ext cx="5998800" cy="7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76167"/>
            <a:ext cx="8520600" cy="28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4216000"/>
            <a:ext cx="8520600" cy="14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6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customXml" Target="../ink/ink1.xml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customXml" Target="../ink/ink3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888012" y="1937550"/>
            <a:ext cx="3367975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Policy</a:t>
            </a:r>
            <a:br>
              <a:rPr lang="en-GB" dirty="0"/>
            </a:br>
            <a:r>
              <a:rPr lang="en-GB" dirty="0"/>
              <a:t>Improvement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5B4D833-F59D-26E4-3DCB-AF8E72E5F3AE}"/>
              </a:ext>
            </a:extLst>
          </p:cNvPr>
          <p:cNvSpPr txBox="1"/>
          <p:nvPr/>
        </p:nvSpPr>
        <p:spPr>
          <a:xfrm>
            <a:off x="10456606" y="837708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On-policy and Off-policy learning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311700" y="1234697"/>
            <a:ext cx="8520600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In SARSA and MC agent learns the same policy used for generating experience</a:t>
            </a:r>
          </a:p>
          <a:p>
            <a:pPr lvl="1"/>
            <a:r>
              <a:rPr lang="en-GB" sz="1600" b="1" dirty="0"/>
              <a:t>on-policy learning</a:t>
            </a:r>
          </a:p>
          <a:p>
            <a:pPr lvl="1"/>
            <a:r>
              <a:rPr lang="en-GB" sz="1600" dirty="0"/>
              <a:t>it is excellent: we learn from our own mistakes </a:t>
            </a:r>
          </a:p>
          <a:p>
            <a:r>
              <a:rPr lang="en-GB" sz="1800" dirty="0"/>
              <a:t>But we learn from our own current mistakes only</a:t>
            </a:r>
          </a:p>
          <a:p>
            <a:pPr lvl="1"/>
            <a:r>
              <a:rPr lang="en-GB" sz="1600" dirty="0"/>
              <a:t>what if we want to learn from our own previous mistakes? </a:t>
            </a:r>
          </a:p>
          <a:p>
            <a:pPr lvl="1"/>
            <a:r>
              <a:rPr lang="en-GB" sz="1600" dirty="0"/>
              <a:t>what if we want to learn from the mistakes of others? </a:t>
            </a:r>
          </a:p>
          <a:p>
            <a:r>
              <a:rPr lang="en-GB" sz="1800" b="1" dirty="0"/>
              <a:t>Off-policy learning</a:t>
            </a:r>
            <a:r>
              <a:rPr lang="en-GB" sz="1800" dirty="0"/>
              <a:t> </a:t>
            </a:r>
          </a:p>
          <a:p>
            <a:pPr lvl="1"/>
            <a:r>
              <a:rPr lang="en-GB" sz="1600" dirty="0"/>
              <a:t>sort of "learning from others”</a:t>
            </a:r>
          </a:p>
          <a:p>
            <a:pPr lvl="1"/>
            <a:r>
              <a:rPr lang="en-GB" sz="1600" dirty="0"/>
              <a:t>agent learns a </a:t>
            </a:r>
            <a:r>
              <a:rPr lang="en-GB" sz="1600" b="1" dirty="0"/>
              <a:t>different</a:t>
            </a:r>
            <a:r>
              <a:rPr lang="en-GB" sz="1600" dirty="0"/>
              <a:t> policy from the one used to generate experiences</a:t>
            </a:r>
          </a:p>
          <a:p>
            <a:pPr lvl="1"/>
            <a:endParaRPr lang="en-GB" sz="100" dirty="0"/>
          </a:p>
          <a:p>
            <a:r>
              <a:rPr lang="en-GB" sz="1800" dirty="0"/>
              <a:t>There are two policies: </a:t>
            </a:r>
          </a:p>
          <a:p>
            <a:pPr lvl="1"/>
            <a:r>
              <a:rPr lang="en-GB" sz="1600" b="1" dirty="0"/>
              <a:t>behaviour policy </a:t>
            </a:r>
            <a:r>
              <a:rPr lang="en-GB" sz="1600" dirty="0"/>
              <a:t>used to generate experiences</a:t>
            </a:r>
          </a:p>
          <a:p>
            <a:pPr lvl="1"/>
            <a:r>
              <a:rPr lang="en-GB" sz="1600" b="1" dirty="0"/>
              <a:t>target policy</a:t>
            </a:r>
            <a:r>
              <a:rPr lang="en-GB" sz="1600" dirty="0"/>
              <a:t>,</a:t>
            </a:r>
            <a:r>
              <a:rPr lang="en-GB" sz="1600" b="1" dirty="0"/>
              <a:t> </a:t>
            </a:r>
            <a:r>
              <a:rPr lang="en-GB" sz="1600" dirty="0"/>
              <a:t>the policy we’re learning about</a:t>
            </a:r>
            <a:endParaRPr lang="en-GB" sz="1800" dirty="0"/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2896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Q-Learning (1)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311700" y="1069743"/>
            <a:ext cx="8520600" cy="53670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Q-learning is similar to SARSA, but with a off-policy approach </a:t>
            </a:r>
          </a:p>
          <a:p>
            <a:pPr lvl="1"/>
            <a:r>
              <a:rPr lang="en-GB" sz="1600" dirty="0"/>
              <a:t>SARSA uses the action taken in the next state to calculate the target</a:t>
            </a:r>
          </a:p>
          <a:p>
            <a:pPr lvl="1"/>
            <a:endParaRPr lang="en-GB" sz="1000" dirty="0"/>
          </a:p>
          <a:p>
            <a:pPr lvl="1"/>
            <a:r>
              <a:rPr lang="en-GB" sz="1600" dirty="0"/>
              <a:t>Q-learning uses the action with the maximum estimated value in the next state, despite the action taken</a:t>
            </a:r>
          </a:p>
          <a:p>
            <a:pPr marL="120650" lvl="0" indent="0">
              <a:buNone/>
            </a:pPr>
            <a:endParaRPr lang="en-GB" sz="2000" dirty="0"/>
          </a:p>
          <a:p>
            <a:r>
              <a:rPr lang="en-GB" sz="1800" dirty="0"/>
              <a:t>See “q-</a:t>
            </a:r>
            <a:r>
              <a:rPr lang="en-GB" sz="1800" dirty="0" err="1"/>
              <a:t>learning.ipynb</a:t>
            </a:r>
            <a:r>
              <a:rPr lang="en-GB" sz="1800" dirty="0"/>
              <a:t>”</a:t>
            </a:r>
          </a:p>
          <a:p>
            <a:pPr lvl="1"/>
            <a:r>
              <a:rPr lang="en-GB" sz="1600" dirty="0"/>
              <a:t>see how faster the estimates track the true values</a:t>
            </a:r>
          </a:p>
          <a:p>
            <a:pPr lvl="1"/>
            <a:r>
              <a:rPr lang="en-GB" sz="1600" dirty="0"/>
              <a:t>however the estimates are higher and jump around aggressively</a:t>
            </a:r>
          </a:p>
          <a:p>
            <a:r>
              <a:rPr lang="en-GB" sz="1800" dirty="0"/>
              <a:t>It often overestimates the value function</a:t>
            </a:r>
          </a:p>
          <a:p>
            <a:pPr lvl="1"/>
            <a:r>
              <a:rPr lang="en-GB" sz="1600" dirty="0"/>
              <a:t>it uses maximum over estimates as an estimate of the maximum</a:t>
            </a:r>
          </a:p>
          <a:p>
            <a:pPr lvl="1"/>
            <a:r>
              <a:rPr lang="en-GB" sz="1600" dirty="0"/>
              <a:t>imagine a function whose actual values are all zeros, but the estimates have bias (0.11, 0.65, –0.44, –0.26, and so on)</a:t>
            </a:r>
          </a:p>
          <a:p>
            <a:pPr lvl="1"/>
            <a:r>
              <a:rPr lang="en-GB" sz="1600" dirty="0"/>
              <a:t>we know the maximum is zero, but the maximum over the estimates is 0.65</a:t>
            </a:r>
          </a:p>
          <a:p>
            <a:pPr lvl="2"/>
            <a:r>
              <a:rPr lang="en-GB" sz="1500" b="1" dirty="0"/>
              <a:t>maximization bias</a:t>
            </a:r>
            <a:endParaRPr lang="en-GB" sz="1500" dirty="0"/>
          </a:p>
          <a:p>
            <a:pPr lvl="0"/>
            <a:endParaRPr lang="en-GB" sz="1800" dirty="0"/>
          </a:p>
          <a:p>
            <a:pPr lvl="0"/>
            <a:endParaRPr lang="en-GB" sz="1600" dirty="0"/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CDEE5A1-A354-FE4F-75B1-84C7E2129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314" y="2718279"/>
            <a:ext cx="5999294" cy="49698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2A3667F6-0170-80E6-FB2A-3C75C6822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824" y="1786278"/>
            <a:ext cx="6128951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708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Q-Learning (2)</a:t>
            </a:r>
            <a:endParaRPr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BA141A6-7934-20D1-BCA0-9B3E54EB2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43" y="1140399"/>
            <a:ext cx="8754046" cy="515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78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Double Q-Learning (1)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311700" y="1234697"/>
            <a:ext cx="8520600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dirty="0"/>
              <a:t>One way of dealing with maximization bias is to </a:t>
            </a:r>
            <a:r>
              <a:rPr lang="en-GB" sz="1800" b="1" dirty="0"/>
              <a:t>maintain two Q-value functions</a:t>
            </a:r>
          </a:p>
          <a:p>
            <a:pPr lvl="1"/>
            <a:r>
              <a:rPr lang="en-GB" sz="1600" dirty="0"/>
              <a:t>𝑄</a:t>
            </a:r>
            <a:r>
              <a:rPr lang="en-GB" sz="1600" baseline="-25000" dirty="0"/>
              <a:t>𝐴</a:t>
            </a:r>
            <a:r>
              <a:rPr lang="en-GB" sz="1600" dirty="0"/>
              <a:t> and 𝑄</a:t>
            </a:r>
            <a:r>
              <a:rPr lang="en-GB" sz="1600" baseline="-25000" dirty="0"/>
              <a:t>𝐵</a:t>
            </a:r>
            <a:r>
              <a:rPr lang="en-GB" sz="1600" dirty="0"/>
              <a:t>, each one gets update from the other for the next state</a:t>
            </a:r>
          </a:p>
          <a:p>
            <a:pPr lvl="1"/>
            <a:r>
              <a:rPr lang="en-GB" sz="1600" dirty="0"/>
              <a:t>the update consists of finding the action 𝑎</a:t>
            </a:r>
            <a:r>
              <a:rPr lang="en-GB" sz="1600" baseline="30000" dirty="0"/>
              <a:t>∗</a:t>
            </a:r>
            <a:r>
              <a:rPr lang="en-GB" sz="1600" dirty="0"/>
              <a:t> that maximises 𝑄</a:t>
            </a:r>
            <a:r>
              <a:rPr lang="en-GB" sz="1600" baseline="-25000" dirty="0"/>
              <a:t>𝐴</a:t>
            </a:r>
            <a:r>
              <a:rPr lang="en-GB" sz="1600" dirty="0"/>
              <a:t> in the next state, then use 𝑎</a:t>
            </a:r>
            <a:r>
              <a:rPr lang="en-GB" sz="1600" baseline="30000" dirty="0"/>
              <a:t>∗</a:t>
            </a:r>
            <a:r>
              <a:rPr lang="en-GB" sz="1600" dirty="0"/>
              <a:t> to get the value of 𝑄</a:t>
            </a:r>
            <a:r>
              <a:rPr lang="en-GB" sz="1600" baseline="-25000" dirty="0"/>
              <a:t>𝐵</a:t>
            </a:r>
            <a:r>
              <a:rPr lang="en-GB" sz="1600" dirty="0"/>
              <a:t>(𝑠′,𝑎</a:t>
            </a:r>
            <a:r>
              <a:rPr lang="en-GB" sz="1600" baseline="30000" dirty="0"/>
              <a:t>∗</a:t>
            </a:r>
            <a:r>
              <a:rPr lang="en-GB" sz="1600" dirty="0"/>
              <a:t>)  in order to update  𝑄</a:t>
            </a:r>
            <a:r>
              <a:rPr lang="en-GB" sz="1600" baseline="-25000" dirty="0"/>
              <a:t>𝐴</a:t>
            </a:r>
            <a:r>
              <a:rPr lang="en-GB" sz="1600" dirty="0"/>
              <a:t>(𝑠,𝑎) </a:t>
            </a:r>
          </a:p>
          <a:p>
            <a:r>
              <a:rPr lang="en-GB" sz="1800" dirty="0"/>
              <a:t>We can think of this similar to cross-validation:</a:t>
            </a:r>
          </a:p>
          <a:p>
            <a:pPr lvl="1"/>
            <a:r>
              <a:rPr lang="en-GB" sz="1600" dirty="0"/>
              <a:t>one Q-function estimates will help us validate the other Q-function estimates</a:t>
            </a:r>
          </a:p>
          <a:p>
            <a:r>
              <a:rPr lang="en-GB" sz="1800" dirty="0"/>
              <a:t>We’re splitting the experience between two functions and this slows down training</a:t>
            </a:r>
            <a:endParaRPr lang="en-GB" sz="1600" dirty="0"/>
          </a:p>
          <a:p>
            <a:pPr lvl="0"/>
            <a:endParaRPr lang="en-GB" sz="1800" dirty="0"/>
          </a:p>
          <a:p>
            <a:r>
              <a:rPr lang="en-GB" sz="1600" dirty="0"/>
              <a:t>See “double-q-</a:t>
            </a:r>
            <a:r>
              <a:rPr lang="en-GB" sz="1600" dirty="0" err="1"/>
              <a:t>learning.ipynb</a:t>
            </a:r>
            <a:r>
              <a:rPr lang="en-GB" sz="1600" dirty="0"/>
              <a:t>”</a:t>
            </a:r>
          </a:p>
          <a:p>
            <a:pPr lvl="1"/>
            <a:r>
              <a:rPr lang="en-GB" dirty="0"/>
              <a:t>it is slightly slower than Q-learning to get the estimates to track the optimal state-value function</a:t>
            </a:r>
          </a:p>
          <a:p>
            <a:pPr lvl="1"/>
            <a:r>
              <a:rPr lang="en-GB" dirty="0"/>
              <a:t>but it does so in a much more stable manner</a:t>
            </a:r>
          </a:p>
          <a:p>
            <a:pPr lvl="1"/>
            <a:r>
              <a:rPr lang="en-GB" dirty="0"/>
              <a:t>there’s still a bit of over-estimation, but it’s controlled</a:t>
            </a:r>
          </a:p>
        </p:txBody>
      </p:sp>
    </p:spTree>
    <p:extLst>
      <p:ext uri="{BB962C8B-B14F-4D97-AF65-F5344CB8AC3E}">
        <p14:creationId xmlns:p14="http://schemas.microsoft.com/office/powerpoint/2010/main" val="2747030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Double Q-Learning (2)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26F8836-3D8F-860F-7D8A-94661E7F4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61" y="1163428"/>
            <a:ext cx="8785499" cy="512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83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SARSA(𝜆) (1) 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311700" y="1043733"/>
            <a:ext cx="8520600" cy="54008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Instead of using a one-step bootstrapping target, it uses the 𝜆-return</a:t>
            </a:r>
          </a:p>
          <a:p>
            <a:pPr lvl="1"/>
            <a:r>
              <a:rPr lang="en-GB" sz="1600" dirty="0"/>
              <a:t>use an </a:t>
            </a:r>
            <a:r>
              <a:rPr lang="en-GB" sz="1600" b="1" dirty="0"/>
              <a:t>eligibility matrix</a:t>
            </a:r>
            <a:r>
              <a:rPr lang="en-GB" sz="1600" dirty="0"/>
              <a:t> for tracking visited state-action pairs</a:t>
            </a:r>
            <a:endParaRPr lang="en-GB" sz="1800" dirty="0"/>
          </a:p>
          <a:p>
            <a:pPr lvl="1"/>
            <a:r>
              <a:rPr lang="en-GB" sz="1600" dirty="0"/>
              <a:t>when agent tries a state-action pair</a:t>
            </a:r>
          </a:p>
          <a:p>
            <a:pPr lvl="2"/>
            <a:r>
              <a:rPr lang="en-GB" sz="1500" dirty="0"/>
              <a:t>the trace for this pair is incremented by one</a:t>
            </a:r>
          </a:p>
          <a:p>
            <a:pPr lvl="2"/>
            <a:endParaRPr lang="en-GB" sz="500" dirty="0"/>
          </a:p>
          <a:p>
            <a:r>
              <a:rPr lang="en-GB" sz="1800" dirty="0"/>
              <a:t>Multiple ways of tracing state-action pairs responsible for a reward</a:t>
            </a:r>
          </a:p>
          <a:p>
            <a:pPr lvl="1"/>
            <a:r>
              <a:rPr lang="en-GB" sz="1600" dirty="0"/>
              <a:t>in a loop the agent tries the same state-action pair several times</a:t>
            </a:r>
          </a:p>
          <a:p>
            <a:pPr lvl="2"/>
            <a:r>
              <a:rPr lang="en-GB" sz="1500" dirty="0"/>
              <a:t>should we make this pair "more" responsible for rewards obtained? </a:t>
            </a:r>
          </a:p>
          <a:p>
            <a:pPr lvl="2"/>
            <a:r>
              <a:rPr lang="en-GB" sz="1500" dirty="0"/>
              <a:t>or should we make it just responsible? </a:t>
            </a:r>
          </a:p>
          <a:p>
            <a:pPr lvl="1"/>
            <a:r>
              <a:rPr lang="en-GB" sz="1600" b="1" dirty="0"/>
              <a:t>accumulating trace</a:t>
            </a:r>
          </a:p>
          <a:p>
            <a:pPr lvl="2"/>
            <a:r>
              <a:rPr lang="en-GB" sz="1500" dirty="0"/>
              <a:t>allows trace values higher than one</a:t>
            </a:r>
          </a:p>
          <a:p>
            <a:pPr lvl="1"/>
            <a:r>
              <a:rPr lang="en-GB" sz="1600" b="1" dirty="0"/>
              <a:t>replacing trace </a:t>
            </a:r>
          </a:p>
          <a:p>
            <a:pPr lvl="2"/>
            <a:r>
              <a:rPr lang="en-GB" sz="1500" dirty="0"/>
              <a:t>clips eligibility traces to a maximum value of one </a:t>
            </a:r>
            <a:endParaRPr lang="en-GB" sz="1800" dirty="0"/>
          </a:p>
          <a:p>
            <a:endParaRPr lang="en-GB" sz="600" dirty="0"/>
          </a:p>
          <a:p>
            <a:r>
              <a:rPr lang="en-GB" sz="1800" dirty="0"/>
              <a:t>The following figure shows two strategy applied to the SWS environment</a:t>
            </a:r>
          </a:p>
          <a:p>
            <a:pPr lvl="0"/>
            <a:endParaRPr lang="en-GB" sz="1800" dirty="0"/>
          </a:p>
          <a:p>
            <a:pPr lvl="0"/>
            <a:endParaRPr lang="en-GB" sz="1600" dirty="0"/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2952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SARSA(𝜆) (2) 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311700" y="1234697"/>
            <a:ext cx="8520600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r>
              <a:rPr lang="en-GB" sz="1800" dirty="0"/>
              <a:t>See “</a:t>
            </a:r>
            <a:r>
              <a:rPr lang="en-GB" sz="1800" dirty="0" err="1"/>
              <a:t>sarsa-lambda.ipynb</a:t>
            </a:r>
            <a:r>
              <a:rPr lang="en-GB" sz="1800" dirty="0"/>
              <a:t>”</a:t>
            </a:r>
          </a:p>
          <a:p>
            <a:pPr lvl="0"/>
            <a:endParaRPr lang="en-GB" sz="1600" dirty="0"/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9C1D6E73-5EAE-7303-D93F-A424DD95F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04" y="1368487"/>
            <a:ext cx="8747191" cy="431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45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SARSA(𝜆) (3)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4CB1E68-82E2-31CF-D7F0-41E9267ED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04" y="1105640"/>
            <a:ext cx="9013059" cy="533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28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Q(𝜆) (1)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311700" y="1234697"/>
            <a:ext cx="8520600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Extension of Q-learning that uses the 𝜆-return for evaluation </a:t>
            </a:r>
          </a:p>
          <a:p>
            <a:pPr lvl="0"/>
            <a:endParaRPr lang="en-GB" sz="1800" dirty="0"/>
          </a:p>
          <a:p>
            <a:r>
              <a:rPr lang="en-GB" sz="1600" dirty="0"/>
              <a:t>See “q-</a:t>
            </a:r>
            <a:r>
              <a:rPr lang="en-GB" sz="1600" dirty="0" err="1"/>
              <a:t>lambda.ipynb</a:t>
            </a:r>
            <a:r>
              <a:rPr lang="en-GB" sz="1600" dirty="0"/>
              <a:t>”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3813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Q(𝜆) (2)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1FB31E1-1582-ACEC-5903-97502DA05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79" y="1302107"/>
            <a:ext cx="8799042" cy="506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57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Objectives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311700" y="1234697"/>
            <a:ext cx="8520600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Generalized Policy Iteration (GPI)</a:t>
            </a:r>
          </a:p>
          <a:p>
            <a:pPr lvl="0"/>
            <a:r>
              <a:rPr lang="en-GB" dirty="0"/>
              <a:t>Slippery Walk Seven environment</a:t>
            </a:r>
          </a:p>
          <a:p>
            <a:pPr lvl="0"/>
            <a:r>
              <a:rPr lang="en-GB" dirty="0"/>
              <a:t>Monte Carlo control</a:t>
            </a:r>
          </a:p>
          <a:p>
            <a:pPr lvl="0"/>
            <a:r>
              <a:rPr lang="en-GB" dirty="0"/>
              <a:t>SARSA</a:t>
            </a:r>
          </a:p>
          <a:p>
            <a:pPr lvl="0"/>
            <a:r>
              <a:rPr lang="en-GB" dirty="0"/>
              <a:t>On-policy and Off-policy learning</a:t>
            </a:r>
          </a:p>
          <a:p>
            <a:pPr lvl="0"/>
            <a:r>
              <a:rPr lang="en-GB" dirty="0"/>
              <a:t>Q-Learning</a:t>
            </a:r>
          </a:p>
          <a:p>
            <a:pPr lvl="0"/>
            <a:r>
              <a:rPr lang="en-GB" dirty="0"/>
              <a:t>Double Q-Learning</a:t>
            </a:r>
          </a:p>
          <a:p>
            <a:pPr lvl="0"/>
            <a:r>
              <a:rPr lang="en-GB" dirty="0"/>
              <a:t>SARSA(𝜆)</a:t>
            </a:r>
          </a:p>
          <a:p>
            <a:pPr lvl="0"/>
            <a:r>
              <a:rPr lang="en-GB" dirty="0"/>
              <a:t>Q(𝜆)</a:t>
            </a:r>
          </a:p>
          <a:p>
            <a:pPr lvl="0"/>
            <a:r>
              <a:rPr lang="en-GB" dirty="0"/>
              <a:t>Comparison</a:t>
            </a:r>
          </a:p>
          <a:p>
            <a:pPr lvl="0"/>
            <a:r>
              <a:rPr lang="en-GB" sz="1600" dirty="0"/>
              <a:t>Model-based Reinforcement Learning</a:t>
            </a:r>
          </a:p>
          <a:p>
            <a:pPr lvl="0"/>
            <a:r>
              <a:rPr lang="en-GB" sz="1600" dirty="0"/>
              <a:t>Dyna-Q</a:t>
            </a:r>
          </a:p>
          <a:p>
            <a:pPr lvl="0"/>
            <a:r>
              <a:rPr lang="en-GB" sz="1600" dirty="0"/>
              <a:t>Learned transition model</a:t>
            </a:r>
          </a:p>
          <a:p>
            <a:pPr lvl="0"/>
            <a:r>
              <a:rPr lang="en-GB" dirty="0"/>
              <a:t>Trajectory sampling</a:t>
            </a:r>
          </a:p>
          <a:p>
            <a:pPr lvl="0"/>
            <a:r>
              <a:rPr lang="en-GB" dirty="0"/>
              <a:t>Exercise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Comparison (1)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311700" y="1234697"/>
            <a:ext cx="8520600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In the next plot, we’re looking at the state-value function estimation error </a:t>
            </a:r>
          </a:p>
          <a:p>
            <a:pPr lvl="1"/>
            <a:r>
              <a:rPr lang="en-GB" sz="1600" dirty="0"/>
              <a:t>we user the </a:t>
            </a:r>
            <a:r>
              <a:rPr lang="en-GB" sz="1600" b="1" dirty="0"/>
              <a:t>mean absolute error</a:t>
            </a:r>
            <a:r>
              <a:rPr lang="en-GB" sz="1600" dirty="0"/>
              <a:t> across all estimates from their respective optimal</a:t>
            </a:r>
          </a:p>
          <a:p>
            <a:pPr lvl="1"/>
            <a:r>
              <a:rPr lang="en-GB" sz="1600" dirty="0"/>
              <a:t>notice how quickly Q-learning drops near zero, but also how double Q-learning gets to the lowest error first</a:t>
            </a:r>
            <a:endParaRPr lang="en-GB" sz="1400" dirty="0"/>
          </a:p>
          <a:p>
            <a:pPr lvl="0"/>
            <a:endParaRPr lang="en-GB" sz="1800" dirty="0"/>
          </a:p>
          <a:p>
            <a:r>
              <a:rPr lang="en-GB" sz="1800" dirty="0"/>
              <a:t>See “</a:t>
            </a:r>
            <a:r>
              <a:rPr lang="en-GB" sz="1800" dirty="0" err="1"/>
              <a:t>comparison.ipynb</a:t>
            </a:r>
            <a:r>
              <a:rPr lang="en-GB" sz="1800" dirty="0"/>
              <a:t>”</a:t>
            </a:r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9761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Comparison (2)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D9DA162-BE98-C7AA-24CF-93DB1C0A5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95" y="1019019"/>
            <a:ext cx="8699080" cy="566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434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Model-based Reinforcement Learning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Planning algorithms</a:t>
            </a:r>
          </a:p>
          <a:p>
            <a:pPr lvl="1"/>
            <a:r>
              <a:rPr lang="en-GB" dirty="0"/>
              <a:t>dynamic programming: value iteration and policy iteration</a:t>
            </a:r>
          </a:p>
          <a:p>
            <a:pPr lvl="1"/>
            <a:r>
              <a:rPr lang="en-GB" dirty="0"/>
              <a:t>require a </a:t>
            </a:r>
            <a:r>
              <a:rPr lang="en-GB" b="1" dirty="0"/>
              <a:t>model</a:t>
            </a:r>
            <a:r>
              <a:rPr lang="en-GB" dirty="0"/>
              <a:t> of the environment </a:t>
            </a:r>
          </a:p>
          <a:p>
            <a:r>
              <a:rPr lang="en-GB" dirty="0"/>
              <a:t>Learning  algorithms</a:t>
            </a:r>
          </a:p>
          <a:p>
            <a:pPr lvl="1"/>
            <a:r>
              <a:rPr lang="en-GB" b="1" dirty="0"/>
              <a:t>model-free</a:t>
            </a:r>
            <a:r>
              <a:rPr lang="en-GB" dirty="0"/>
              <a:t> methods: doesn’t require MDP internals</a:t>
            </a:r>
          </a:p>
          <a:p>
            <a:r>
              <a:rPr lang="en-GB" dirty="0"/>
              <a:t>Not requiring the MDP in advance is a of crucial importance</a:t>
            </a:r>
          </a:p>
          <a:p>
            <a:pPr lvl="1"/>
            <a:r>
              <a:rPr lang="en-GB" dirty="0"/>
              <a:t>often the MDP is challenging to obtain in advance or it is even impossible to obtain</a:t>
            </a:r>
          </a:p>
          <a:p>
            <a:pPr lvl="2"/>
            <a:r>
              <a:rPr lang="en-GB" dirty="0"/>
              <a:t>imagine to represent the game of Go with its 10.170 possible states</a:t>
            </a:r>
          </a:p>
          <a:p>
            <a:pPr lvl="2"/>
            <a:r>
              <a:rPr lang="en-GB" dirty="0"/>
              <a:t>StarCraft II game with 101.685 states</a:t>
            </a:r>
          </a:p>
          <a:p>
            <a:endParaRPr lang="en-GB" dirty="0"/>
          </a:p>
          <a:p>
            <a:r>
              <a:rPr lang="en-GB" dirty="0"/>
              <a:t>However, what if we </a:t>
            </a:r>
            <a:r>
              <a:rPr lang="en-GB" b="1" dirty="0"/>
              <a:t>learn a model </a:t>
            </a:r>
            <a:r>
              <a:rPr lang="en-GB" dirty="0"/>
              <a:t>as we interact with the environment?</a:t>
            </a:r>
          </a:p>
          <a:p>
            <a:pPr lvl="1"/>
            <a:r>
              <a:rPr lang="en-GB" dirty="0"/>
              <a:t>we explore the environment (like model-free methods), but we learn a model of the environment from these interactions</a:t>
            </a:r>
          </a:p>
          <a:p>
            <a:pPr lvl="1"/>
            <a:r>
              <a:rPr lang="en-GB" dirty="0"/>
              <a:t>by exploiting the learned model (like dynamic programming), agents often require fewer experience to learn optimal policies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1338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Dyna-Q (1)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Interleave a model-free method (e.g. Q-learning) and a planning method (e.g. value iteration)</a:t>
            </a:r>
          </a:p>
          <a:p>
            <a:pPr lvl="1"/>
            <a:r>
              <a:rPr lang="en-GB" dirty="0"/>
              <a:t>use experiences sampled from the environment </a:t>
            </a:r>
          </a:p>
          <a:p>
            <a:pPr lvl="1"/>
            <a:r>
              <a:rPr lang="en-GB" dirty="0"/>
              <a:t>use experiences sampled from the learned model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We keep track of the transition and reward functions as </a:t>
            </a:r>
            <a:r>
              <a:rPr lang="en-GB" b="1" dirty="0"/>
              <a:t>three-dimensional tensors</a:t>
            </a:r>
            <a:r>
              <a:rPr lang="en-GB" dirty="0"/>
              <a:t> indexed by state (s), action (a), and next state (s’)</a:t>
            </a:r>
          </a:p>
          <a:p>
            <a:pPr lvl="1"/>
            <a:r>
              <a:rPr lang="en-GB" dirty="0"/>
              <a:t>keeps count of the number of times we’ve seen the tuple (𝑠,𝑎,𝑠′) </a:t>
            </a:r>
          </a:p>
          <a:p>
            <a:pPr lvl="2"/>
            <a:r>
              <a:rPr lang="en-GB" dirty="0"/>
              <a:t>indicating how many times we arrived at state 𝑠′ from state 𝑠 when selecting action 𝑎 </a:t>
            </a:r>
          </a:p>
          <a:p>
            <a:pPr lvl="1"/>
            <a:r>
              <a:rPr lang="en-GB" dirty="0"/>
              <a:t>holds the average reward we received on the tuple (𝑠,𝑎,𝑠′) indicating the expected reward when we select action 𝑎 on state 𝑠 and transition to state 𝑠′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4582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Dyna-Q (2)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marL="120650" lvl="0" indent="0">
              <a:buNone/>
            </a:pPr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See “dyna-</a:t>
            </a:r>
            <a:r>
              <a:rPr lang="en-GB" dirty="0" err="1"/>
              <a:t>q.ipynb</a:t>
            </a:r>
            <a:r>
              <a:rPr lang="en-GB" dirty="0"/>
              <a:t>”</a:t>
            </a:r>
          </a:p>
          <a:p>
            <a:pPr lvl="1"/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AA37F96-4958-7962-A4A8-353909A91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12" y="1412443"/>
            <a:ext cx="8742376" cy="349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9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Dyna-Q (3)</a:t>
            </a:r>
            <a:endParaRPr sz="40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E9A9C40-17CD-723D-B238-471ADAF1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35" y="1161719"/>
            <a:ext cx="8730930" cy="513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81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Learned transition model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84499" y="1054961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We can try to understand the learned transition model</a:t>
            </a:r>
          </a:p>
          <a:p>
            <a:pPr lvl="1"/>
            <a:r>
              <a:rPr lang="en-GB" dirty="0"/>
              <a:t>bar heights are the transition probabilities</a:t>
            </a:r>
          </a:p>
          <a:p>
            <a:r>
              <a:rPr lang="en-GB" dirty="0"/>
              <a:t>At the end, the probabilities are good enough and describe the MDP correctly</a:t>
            </a:r>
          </a:p>
          <a:p>
            <a:pPr lvl="1"/>
            <a:r>
              <a:rPr lang="en-GB" dirty="0"/>
              <a:t>this is a simple environment, so the agent can gather enough experience quickly</a:t>
            </a:r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2A914980-59E0-16A1-2767-161C9DEF3D31}"/>
              </a:ext>
            </a:extLst>
          </p:cNvPr>
          <p:cNvGrpSpPr/>
          <p:nvPr/>
        </p:nvGrpSpPr>
        <p:grpSpPr>
          <a:xfrm>
            <a:off x="22809" y="2672668"/>
            <a:ext cx="9106443" cy="3932903"/>
            <a:chOff x="1059" y="1712560"/>
            <a:chExt cx="9106443" cy="3932903"/>
          </a:xfrm>
        </p:grpSpPr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B8E3782D-83A1-6F0D-880D-BB9320987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19470" y="2031752"/>
              <a:ext cx="4488032" cy="3585799"/>
            </a:xfrm>
            <a:prstGeom prst="rect">
              <a:avLst/>
            </a:prstGeom>
          </p:spPr>
        </p:pic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76301C8C-42C2-3C3C-B977-A4587585A3AB}"/>
                </a:ext>
              </a:extLst>
            </p:cNvPr>
            <p:cNvGrpSpPr/>
            <p:nvPr/>
          </p:nvGrpSpPr>
          <p:grpSpPr>
            <a:xfrm>
              <a:off x="1059" y="1712560"/>
              <a:ext cx="8475664" cy="3932903"/>
              <a:chOff x="31587" y="1769601"/>
              <a:chExt cx="8475664" cy="3932903"/>
            </a:xfrm>
          </p:grpSpPr>
          <p:pic>
            <p:nvPicPr>
              <p:cNvPr id="5" name="Immagine 4">
                <a:extLst>
                  <a:ext uri="{FF2B5EF4-FFF2-40B4-BE49-F238E27FC236}">
                    <a16:creationId xmlns:a16="http://schemas.microsoft.com/office/drawing/2014/main" id="{2312A912-FD96-1735-2B94-8B5B2500BD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8266" y="1946787"/>
                <a:ext cx="4322019" cy="3535516"/>
              </a:xfrm>
              <a:prstGeom prst="rect">
                <a:avLst/>
              </a:prstGeom>
            </p:spPr>
          </p:pic>
          <p:pic>
            <p:nvPicPr>
              <p:cNvPr id="7" name="Immagine 6">
                <a:extLst>
                  <a:ext uri="{FF2B5EF4-FFF2-40B4-BE49-F238E27FC236}">
                    <a16:creationId xmlns:a16="http://schemas.microsoft.com/office/drawing/2014/main" id="{5FAC034B-0A3A-A893-6EF8-F3F5096096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89798" y="1856939"/>
                <a:ext cx="1003300" cy="723900"/>
              </a:xfrm>
              <a:prstGeom prst="rect">
                <a:avLst/>
              </a:prstGeom>
            </p:spPr>
          </p:pic>
          <p:pic>
            <p:nvPicPr>
              <p:cNvPr id="11" name="Immagine 10">
                <a:extLst>
                  <a:ext uri="{FF2B5EF4-FFF2-40B4-BE49-F238E27FC236}">
                    <a16:creationId xmlns:a16="http://schemas.microsoft.com/office/drawing/2014/main" id="{BE244EF0-4F79-CB7E-D314-1E23667531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6200000">
                <a:off x="-128955" y="3368931"/>
                <a:ext cx="758928" cy="437843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testo&#10;&#10;Descrizione generata automaticamente">
                <a:extLst>
                  <a:ext uri="{FF2B5EF4-FFF2-40B4-BE49-F238E27FC236}">
                    <a16:creationId xmlns:a16="http://schemas.microsoft.com/office/drawing/2014/main" id="{7DEF13BB-ADB6-F815-7E8C-363BAFB5F8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4301" y="5063203"/>
                <a:ext cx="685800" cy="41910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testo&#10;&#10;Descrizione generata automaticamente">
                <a:extLst>
                  <a:ext uri="{FF2B5EF4-FFF2-40B4-BE49-F238E27FC236}">
                    <a16:creationId xmlns:a16="http://schemas.microsoft.com/office/drawing/2014/main" id="{DE3DB4B2-4B99-5F6B-9D74-D6C759C43F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39091" y="5144783"/>
                <a:ext cx="571500" cy="41910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testo&#10;&#10;Descrizione generata automaticamente">
                <a:extLst>
                  <a:ext uri="{FF2B5EF4-FFF2-40B4-BE49-F238E27FC236}">
                    <a16:creationId xmlns:a16="http://schemas.microsoft.com/office/drawing/2014/main" id="{FE66A46E-AA38-E7ED-C3ED-AA78AD806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35751" y="5283404"/>
                <a:ext cx="571500" cy="41910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testo&#10;&#10;Descrizione generata automaticamente">
                <a:extLst>
                  <a:ext uri="{FF2B5EF4-FFF2-40B4-BE49-F238E27FC236}">
                    <a16:creationId xmlns:a16="http://schemas.microsoft.com/office/drawing/2014/main" id="{8EFDCB20-DB08-E422-C512-43D43353AB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49227" y="5204182"/>
                <a:ext cx="685800" cy="419100"/>
              </a:xfrm>
              <a:prstGeom prst="rect">
                <a:avLst/>
              </a:prstGeom>
            </p:spPr>
          </p:pic>
          <p:pic>
            <p:nvPicPr>
              <p:cNvPr id="21" name="Immagine 20">
                <a:extLst>
                  <a:ext uri="{FF2B5EF4-FFF2-40B4-BE49-F238E27FC236}">
                    <a16:creationId xmlns:a16="http://schemas.microsoft.com/office/drawing/2014/main" id="{9FFD510F-B69A-CDBA-E963-FFDE5C19EA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57698" y="1769601"/>
                <a:ext cx="2832100" cy="292100"/>
              </a:xfrm>
              <a:prstGeom prst="rect">
                <a:avLst/>
              </a:prstGeom>
            </p:spPr>
          </p:pic>
        </p:grpSp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4DCFF62A-928F-AC61-E6C6-B30D347D9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05435" y="1739967"/>
              <a:ext cx="3073400" cy="29210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" name="Input penna 1">
                <a:extLst>
                  <a:ext uri="{FF2B5EF4-FFF2-40B4-BE49-F238E27FC236}">
                    <a16:creationId xmlns:a16="http://schemas.microsoft.com/office/drawing/2014/main" id="{1C0F551B-44AB-C0A2-3E7C-B49F1642A5EE}"/>
                  </a:ext>
                </a:extLst>
              </p14:cNvPr>
              <p14:cNvContentPartPr/>
              <p14:nvPr/>
            </p14:nvContentPartPr>
            <p14:xfrm>
              <a:off x="1139760" y="2700000"/>
              <a:ext cx="7554240" cy="3618360"/>
            </p14:xfrm>
          </p:contentPart>
        </mc:Choice>
        <mc:Fallback>
          <p:pic>
            <p:nvPicPr>
              <p:cNvPr id="2" name="Input penna 1">
                <a:extLst>
                  <a:ext uri="{FF2B5EF4-FFF2-40B4-BE49-F238E27FC236}">
                    <a16:creationId xmlns:a16="http://schemas.microsoft.com/office/drawing/2014/main" id="{1C0F551B-44AB-C0A2-3E7C-B49F1642A5E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30400" y="2690640"/>
                <a:ext cx="7572960" cy="363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0884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Trajectory sampling (1)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In Dyna-Q, during the planning phase, we sample from the state-action pairs that have been visited</a:t>
            </a:r>
          </a:p>
          <a:p>
            <a:pPr lvl="1"/>
            <a:r>
              <a:rPr lang="en-GB" dirty="0"/>
              <a:t>so we don’t waste time with state-action pairs about which the model has no information</a:t>
            </a:r>
          </a:p>
          <a:p>
            <a:pPr lvl="1"/>
            <a:r>
              <a:rPr lang="en-GB" dirty="0"/>
              <a:t>however, from those pairs, we sample a uniformly at random</a:t>
            </a:r>
          </a:p>
          <a:p>
            <a:r>
              <a:rPr lang="en-GB" dirty="0"/>
              <a:t>We can be more effective if we used a state that we expect to encounter during the current episode</a:t>
            </a:r>
          </a:p>
          <a:p>
            <a:pPr lvl="1"/>
            <a:r>
              <a:rPr lang="en-GB" dirty="0"/>
              <a:t>planning for the immediate future is the smarter approach</a:t>
            </a:r>
          </a:p>
          <a:p>
            <a:endParaRPr lang="en-GB" dirty="0"/>
          </a:p>
          <a:p>
            <a:r>
              <a:rPr lang="en-GB" dirty="0"/>
              <a:t>See “</a:t>
            </a:r>
            <a:r>
              <a:rPr lang="en-GB" sz="1800" dirty="0"/>
              <a:t>trajectory-</a:t>
            </a:r>
            <a:r>
              <a:rPr lang="en-GB" sz="1800" dirty="0" err="1"/>
              <a:t>sampling</a:t>
            </a:r>
            <a:r>
              <a:rPr lang="en-GB" dirty="0" err="1"/>
              <a:t>.ipynb</a:t>
            </a:r>
            <a:r>
              <a:rPr lang="en-GB" dirty="0"/>
              <a:t>”</a:t>
            </a:r>
          </a:p>
          <a:p>
            <a:endParaRPr lang="en-GB" dirty="0"/>
          </a:p>
          <a:p>
            <a:pPr lvl="0"/>
            <a:r>
              <a:rPr lang="en-GB" dirty="0"/>
              <a:t>We can compare the differences in sampling the model of </a:t>
            </a:r>
            <a:r>
              <a:rPr lang="en-GB" dirty="0" err="1"/>
              <a:t>DynaQ</a:t>
            </a:r>
            <a:r>
              <a:rPr lang="en-GB" dirty="0"/>
              <a:t> and Trajectory sampling</a:t>
            </a:r>
          </a:p>
          <a:p>
            <a:pPr lvl="1"/>
            <a:r>
              <a:rPr lang="en-GB" dirty="0"/>
              <a:t>plot the states that were sampled by the planning phase of the two algorithms </a:t>
            </a:r>
          </a:p>
          <a:p>
            <a:pPr lvl="1"/>
            <a:r>
              <a:rPr lang="en-GB" dirty="0"/>
              <a:t>and the actions selected in those states</a:t>
            </a:r>
          </a:p>
          <a:p>
            <a:r>
              <a:rPr lang="en-GB" dirty="0"/>
              <a:t>See “sampling-</a:t>
            </a:r>
            <a:r>
              <a:rPr lang="en-GB" dirty="0" err="1"/>
              <a:t>comparison.ipynb</a:t>
            </a:r>
            <a:r>
              <a:rPr lang="en-GB" dirty="0"/>
              <a:t>”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put penna 1">
                <a:extLst>
                  <a:ext uri="{FF2B5EF4-FFF2-40B4-BE49-F238E27FC236}">
                    <a16:creationId xmlns:a16="http://schemas.microsoft.com/office/drawing/2014/main" id="{11B24000-DDAB-2390-0487-A46D7E6DE709}"/>
                  </a:ext>
                </a:extLst>
              </p14:cNvPr>
              <p14:cNvContentPartPr/>
              <p14:nvPr/>
            </p14:nvContentPartPr>
            <p14:xfrm>
              <a:off x="377280" y="231120"/>
              <a:ext cx="7606440" cy="4356000"/>
            </p14:xfrm>
          </p:contentPart>
        </mc:Choice>
        <mc:Fallback>
          <p:pic>
            <p:nvPicPr>
              <p:cNvPr id="2" name="Input penna 1">
                <a:extLst>
                  <a:ext uri="{FF2B5EF4-FFF2-40B4-BE49-F238E27FC236}">
                    <a16:creationId xmlns:a16="http://schemas.microsoft.com/office/drawing/2014/main" id="{11B24000-DDAB-2390-0487-A46D7E6DE70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7920" y="221760"/>
                <a:ext cx="7625160" cy="437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9217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Trajectory sampling (2)</a:t>
            </a:r>
            <a:endParaRPr sz="40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98F78C9-58FA-3B5B-B387-4276B0C65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7231"/>
            <a:ext cx="8836886" cy="512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094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Trajectory sampling (3)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Dyna-Q samples uniformly at random states and also the actions taken</a:t>
            </a:r>
          </a:p>
          <a:p>
            <a:pPr lvl="0"/>
            <a:r>
              <a:rPr lang="en-GB" dirty="0"/>
              <a:t>Trajectory sampling  samples the model to improve greedy action selection</a:t>
            </a:r>
          </a:p>
          <a:p>
            <a:pPr lvl="1"/>
            <a:r>
              <a:rPr lang="en-GB" dirty="0"/>
              <a:t>states sampled are skewed toward the goal state</a:t>
            </a:r>
          </a:p>
          <a:p>
            <a:pPr lvl="1"/>
            <a:r>
              <a:rPr lang="en-GB" dirty="0"/>
              <a:t>right action is sampled far more than the left action across the board</a:t>
            </a:r>
          </a:p>
          <a:p>
            <a:r>
              <a:rPr lang="en-GB" dirty="0"/>
              <a:t>Trajectory sampling lands on the goal state far more often, therefore experiencing non-zero rewards from the model more frequently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EC6FBB5-B182-C15C-4F28-E0628D860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453505"/>
            <a:ext cx="4513557" cy="244323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5AF9C4A-F188-66B6-407D-F7F6CC86A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5" y="1453505"/>
            <a:ext cx="4443997" cy="244323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put penna 2">
                <a:extLst>
                  <a:ext uri="{FF2B5EF4-FFF2-40B4-BE49-F238E27FC236}">
                    <a16:creationId xmlns:a16="http://schemas.microsoft.com/office/drawing/2014/main" id="{A21FA8B3-D5C9-BE6D-A093-05A69248EBB2}"/>
                  </a:ext>
                </a:extLst>
              </p14:cNvPr>
              <p14:cNvContentPartPr/>
              <p14:nvPr/>
            </p14:nvContentPartPr>
            <p14:xfrm>
              <a:off x="797040" y="1020240"/>
              <a:ext cx="7156080" cy="5273640"/>
            </p14:xfrm>
          </p:contentPart>
        </mc:Choice>
        <mc:Fallback>
          <p:pic>
            <p:nvPicPr>
              <p:cNvPr id="3" name="Input penna 2">
                <a:extLst>
                  <a:ext uri="{FF2B5EF4-FFF2-40B4-BE49-F238E27FC236}">
                    <a16:creationId xmlns:a16="http://schemas.microsoft.com/office/drawing/2014/main" id="{A21FA8B3-D5C9-BE6D-A093-05A69248EBB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7680" y="1010880"/>
                <a:ext cx="7174800" cy="529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0434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Generalized Policy Iteration (GPI)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Instead of estimating the </a:t>
            </a:r>
            <a:r>
              <a:rPr lang="en-GB" b="1" dirty="0"/>
              <a:t>state-value function</a:t>
            </a:r>
            <a:r>
              <a:rPr lang="en-GB" dirty="0"/>
              <a:t>  𝑉(𝑠) , we estimate the </a:t>
            </a:r>
            <a:r>
              <a:rPr lang="en-GB" b="1" dirty="0"/>
              <a:t>action-value functions</a:t>
            </a:r>
            <a:r>
              <a:rPr lang="en-GB" dirty="0"/>
              <a:t>  𝑄(𝑠,𝑎) </a:t>
            </a:r>
          </a:p>
          <a:p>
            <a:pPr lvl="1"/>
            <a:r>
              <a:rPr lang="en-GB" dirty="0"/>
              <a:t>in order to see the value of actions without having to use the MDP</a:t>
            </a:r>
          </a:p>
          <a:p>
            <a:r>
              <a:rPr lang="en-GB" dirty="0"/>
              <a:t>After we obtain the estimation, we use it to </a:t>
            </a:r>
            <a:r>
              <a:rPr lang="en-GB" b="1" dirty="0"/>
              <a:t>improve the policy</a:t>
            </a:r>
          </a:p>
          <a:p>
            <a:pPr lvl="1"/>
            <a:r>
              <a:rPr lang="en-GB" dirty="0"/>
              <a:t>similar to what we did in the policy-iteration algorithm of dynamic programming</a:t>
            </a:r>
          </a:p>
          <a:p>
            <a:pPr lvl="2"/>
            <a:r>
              <a:rPr lang="en-GB" dirty="0"/>
              <a:t>we evaluate, we improve, then evaluate the improved policy, then improve on this improved policy, and so on</a:t>
            </a:r>
          </a:p>
          <a:p>
            <a:pPr lvl="2"/>
            <a:endParaRPr lang="en-GB" dirty="0"/>
          </a:p>
          <a:p>
            <a:r>
              <a:rPr lang="en-GB" dirty="0"/>
              <a:t>The improvement is done by </a:t>
            </a:r>
            <a:r>
              <a:rPr lang="en-GB" b="1" dirty="0"/>
              <a:t>making the policy greedy</a:t>
            </a:r>
            <a:r>
              <a:rPr lang="en-GB" dirty="0"/>
              <a:t> with respect to the current value function</a:t>
            </a:r>
          </a:p>
          <a:p>
            <a:pPr lvl="1"/>
            <a:r>
              <a:rPr lang="en-GB" dirty="0"/>
              <a:t>we have the action-value function estimation</a:t>
            </a:r>
          </a:p>
          <a:p>
            <a:pPr lvl="1"/>
            <a:r>
              <a:rPr lang="en-GB" b="1" dirty="0"/>
              <a:t>no model is needed </a:t>
            </a:r>
            <a:r>
              <a:rPr lang="en-GB" dirty="0"/>
              <a:t>to construct the greedy policy</a:t>
            </a:r>
          </a:p>
          <a:p>
            <a:pPr lvl="1"/>
            <a:endParaRPr lang="en-GB" sz="2000" dirty="0"/>
          </a:p>
          <a:p>
            <a:r>
              <a:rPr lang="en-GB" dirty="0"/>
              <a:t>This pattern is called </a:t>
            </a:r>
            <a:r>
              <a:rPr lang="en-GB" b="1" dirty="0"/>
              <a:t>Generalized Policy Iteration (GPI)</a:t>
            </a:r>
          </a:p>
          <a:p>
            <a:pPr lvl="1"/>
            <a:r>
              <a:rPr lang="en-GB" dirty="0"/>
              <a:t>an architecture that any reinforcement learning algorithm fits under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B6E7E65-3641-FE24-42D6-729DC64EB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753" y="3479403"/>
            <a:ext cx="5839010" cy="462597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7EBAFC34-154E-3FA8-EB6E-9466B5A6E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24" y="5265790"/>
            <a:ext cx="1927323" cy="52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07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Exercise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311700" y="1006092"/>
            <a:ext cx="8520600" cy="56353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1 - Train SARSA( 𝜆 ) and Q( 𝜆 ) agents on the Frozen Lake (FL) environment using a discount factor  𝛾=0.99</a:t>
            </a:r>
          </a:p>
          <a:p>
            <a:pPr lvl="1"/>
            <a:r>
              <a:rPr lang="en-GB" sz="1600" dirty="0"/>
              <a:t>For the comparison, you can plot only states (0, 6, 10). </a:t>
            </a:r>
          </a:p>
          <a:p>
            <a:pPr lvl="1"/>
            <a:r>
              <a:rPr lang="en-GB" sz="1600" dirty="0"/>
              <a:t>The optimal state-value functions is: V(0)=0.542, V(1)=0.4988, V(2)=0.4707, V(3)=0.4569, V(4)=0.5585, V(6)=0.3583, V(8)=0.5918 , V(9)=0.6431, V(10)=0.6152, V(13)=0.7417, V(14)=0.8628 (see dynamic programming)</a:t>
            </a:r>
          </a:p>
          <a:p>
            <a:pPr marL="120650" lvl="0" indent="0">
              <a:buNone/>
            </a:pPr>
            <a:endParaRPr lang="en-GB" sz="1800" dirty="0"/>
          </a:p>
          <a:p>
            <a:pPr lvl="0"/>
            <a:r>
              <a:rPr lang="en-GB" sz="1800" dirty="0"/>
              <a:t>2 -  Now train </a:t>
            </a:r>
            <a:r>
              <a:rPr lang="en-GB" sz="1800" dirty="0" err="1"/>
              <a:t>DynaQ</a:t>
            </a:r>
            <a:r>
              <a:rPr lang="en-GB" sz="1800" dirty="0"/>
              <a:t> and Trajectory sampling agents on the environment</a:t>
            </a:r>
          </a:p>
          <a:p>
            <a:pPr marL="120650" lvl="0" indent="0">
              <a:buNone/>
            </a:pPr>
            <a:endParaRPr lang="en-GB" sz="1800" dirty="0"/>
          </a:p>
          <a:p>
            <a:pPr lvl="0"/>
            <a:endParaRPr lang="en-GB" sz="1100" dirty="0"/>
          </a:p>
          <a:p>
            <a:r>
              <a:rPr lang="en-GB" sz="1800" dirty="0"/>
              <a:t>3 - Plot the action-value function mean absolute error for all methods</a:t>
            </a:r>
          </a:p>
          <a:p>
            <a:endParaRPr lang="en-GB" sz="1800" dirty="0"/>
          </a:p>
          <a:p>
            <a:r>
              <a:rPr lang="en-GB" sz="1800" dirty="0"/>
              <a:t>See “notebook – exercise-</a:t>
            </a:r>
            <a:r>
              <a:rPr lang="en-GB" sz="1800" dirty="0" err="1"/>
              <a:t>solution.ipynb</a:t>
            </a:r>
            <a:r>
              <a:rPr lang="en-GB" sz="1800" dirty="0"/>
              <a:t>”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3505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Slippery Walk Seven environment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311700" y="1162273"/>
            <a:ext cx="8520600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We use an environment called slippery walk seven (SWS)</a:t>
            </a:r>
          </a:p>
          <a:p>
            <a:pPr lvl="1"/>
            <a:r>
              <a:rPr lang="en-GB" sz="1600" dirty="0"/>
              <a:t>a walk in a single-row grid-world environment</a:t>
            </a:r>
          </a:p>
          <a:p>
            <a:pPr lvl="1"/>
            <a:r>
              <a:rPr lang="en-GB" sz="1600" dirty="0"/>
              <a:t>seven non-terminal states</a:t>
            </a:r>
          </a:p>
          <a:p>
            <a:pPr lvl="1"/>
            <a:r>
              <a:rPr lang="en-GB" sz="1600" dirty="0"/>
              <a:t>it’s slippery: action effects are stochastic</a:t>
            </a:r>
          </a:p>
          <a:p>
            <a:r>
              <a:rPr lang="en-GB" sz="1600" dirty="0"/>
              <a:t>The environment is noisy, but the actions the agent selects make a difference in its performance</a:t>
            </a:r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42A7C30-4A54-6AD9-42C1-359B8307A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30" y="3462953"/>
            <a:ext cx="7417692" cy="293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250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Monte Carlo control (1)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311700" y="1129189"/>
            <a:ext cx="8520600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Policy improvement can be done by constructing each new policy 𝜋</a:t>
            </a:r>
            <a:r>
              <a:rPr lang="en-GB" sz="1800" baseline="-25000" dirty="0"/>
              <a:t>𝑘+1</a:t>
            </a:r>
            <a:r>
              <a:rPr lang="en-GB" sz="1800" dirty="0"/>
              <a:t>  as the greedy policy with respect to the new value function 𝑞</a:t>
            </a:r>
            <a:r>
              <a:rPr lang="en-GB" sz="1800" baseline="-25000" dirty="0"/>
              <a:t>𝜋𝑘</a:t>
            </a:r>
            <a:r>
              <a:rPr lang="en-GB" sz="1800" dirty="0"/>
              <a:t> </a:t>
            </a:r>
          </a:p>
          <a:p>
            <a:pPr lvl="0"/>
            <a:endParaRPr lang="en-GB" sz="1800" dirty="0"/>
          </a:p>
          <a:p>
            <a:pPr lvl="0"/>
            <a:endParaRPr lang="en-GB" sz="1400" dirty="0"/>
          </a:p>
          <a:p>
            <a:pPr lvl="0"/>
            <a:r>
              <a:rPr lang="en-GB" sz="1800" dirty="0"/>
              <a:t>The policy improvement theorem then applies to:</a:t>
            </a:r>
          </a:p>
          <a:p>
            <a:pPr lvl="0"/>
            <a:endParaRPr lang="en-GB" sz="1800" dirty="0"/>
          </a:p>
          <a:p>
            <a:pPr lvl="0"/>
            <a:endParaRPr lang="en-GB" sz="1050" dirty="0"/>
          </a:p>
          <a:p>
            <a:pPr lvl="0"/>
            <a:r>
              <a:rPr lang="en-GB" sz="1800" dirty="0"/>
              <a:t>this assures that each 𝜋</a:t>
            </a:r>
            <a:r>
              <a:rPr lang="en-GB" sz="1800" baseline="-25000" dirty="0"/>
              <a:t>𝑘+1 </a:t>
            </a:r>
            <a:r>
              <a:rPr lang="en-GB" sz="1800" dirty="0"/>
              <a:t>is better than 𝜋</a:t>
            </a:r>
            <a:r>
              <a:rPr lang="en-GB" sz="1800" baseline="-25000" dirty="0"/>
              <a:t>𝑘</a:t>
            </a:r>
          </a:p>
          <a:p>
            <a:pPr lvl="1"/>
            <a:r>
              <a:rPr lang="en-GB" sz="1600" dirty="0"/>
              <a:t>converges to the optimal policy (and optimal value function)</a:t>
            </a:r>
          </a:p>
          <a:p>
            <a:pPr lvl="0"/>
            <a:r>
              <a:rPr lang="en-GB" sz="1800" dirty="0"/>
              <a:t>First, we need to estimate 𝑄(𝑠,𝑎) instead of 𝑉(𝑠) </a:t>
            </a:r>
          </a:p>
          <a:p>
            <a:pPr lvl="1"/>
            <a:r>
              <a:rPr lang="en-GB" sz="1600" dirty="0"/>
              <a:t>in order to know what the best action is to take from a state</a:t>
            </a:r>
          </a:p>
          <a:p>
            <a:pPr lvl="1"/>
            <a:r>
              <a:rPr lang="en-GB" sz="1600" dirty="0"/>
              <a:t>we cannot use the MDP </a:t>
            </a:r>
          </a:p>
          <a:p>
            <a:pPr lvl="1"/>
            <a:r>
              <a:rPr lang="en-GB" sz="1600" dirty="0"/>
              <a:t>we have to estimate from samples: let’s use </a:t>
            </a:r>
            <a:r>
              <a:rPr lang="en-GB" sz="1600" b="1" dirty="0"/>
              <a:t>first-visit Monte Carlo prediction </a:t>
            </a:r>
            <a:endParaRPr lang="en-GB" sz="1600" dirty="0"/>
          </a:p>
          <a:p>
            <a:r>
              <a:rPr lang="en-GB" sz="1800" dirty="0"/>
              <a:t>Second, we need to explores</a:t>
            </a:r>
          </a:p>
          <a:p>
            <a:pPr lvl="1"/>
            <a:r>
              <a:rPr lang="en-GB" sz="1600" dirty="0"/>
              <a:t>we can use a </a:t>
            </a:r>
            <a:r>
              <a:rPr lang="en-GB" sz="1600" b="1" dirty="0"/>
              <a:t>decaying epsilon-greedy action-selection strategy</a:t>
            </a:r>
            <a:endParaRPr lang="en-GB" sz="1600" dirty="0"/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A8CC08B-056C-90C3-E23D-C82667832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155" y="2758182"/>
            <a:ext cx="7772400" cy="49348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465560E-15C6-71B2-DAE4-12B5F6315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155" y="1829735"/>
            <a:ext cx="27559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853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Monte Carlo control (2)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311700" y="1234697"/>
            <a:ext cx="8520600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We </a:t>
            </a:r>
            <a:r>
              <a:rPr lang="en-GB" sz="1800" b="1" dirty="0"/>
              <a:t>alternate</a:t>
            </a:r>
            <a:r>
              <a:rPr lang="en-GB" sz="1800" dirty="0"/>
              <a:t> a single MC evaluation step and a single decaying epsilon-greedy action-selection improvement step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r>
              <a:rPr lang="en-GB" sz="1800" dirty="0"/>
              <a:t>See “monte-</a:t>
            </a:r>
            <a:r>
              <a:rPr lang="en-GB" sz="1800" dirty="0" err="1"/>
              <a:t>carlo</a:t>
            </a:r>
            <a:r>
              <a:rPr lang="en-GB" sz="1800" dirty="0"/>
              <a:t>-</a:t>
            </a:r>
            <a:r>
              <a:rPr lang="en-GB" sz="1800" dirty="0" err="1"/>
              <a:t>control.ipynb</a:t>
            </a:r>
            <a:r>
              <a:rPr lang="en-GB" sz="1800" dirty="0"/>
              <a:t>”</a:t>
            </a:r>
          </a:p>
          <a:p>
            <a:pPr lvl="0"/>
            <a:endParaRPr lang="en-GB" sz="1600" dirty="0"/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FC1B493-4715-3E10-EB60-04D4CC45D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75" y="2025982"/>
            <a:ext cx="77724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43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Monte Carlo control (3)</a:t>
            </a:r>
            <a:endParaRPr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B8F7C6C-911C-6A5C-1B9D-735A7D8DB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" y="1169692"/>
            <a:ext cx="8780580" cy="513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17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SARSA (1)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311700" y="1234697"/>
            <a:ext cx="8520600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Monte Carlo is </a:t>
            </a:r>
            <a:r>
              <a:rPr lang="en-GB" sz="1800" b="1" dirty="0"/>
              <a:t>offline</a:t>
            </a:r>
            <a:r>
              <a:rPr lang="en-GB" sz="1800" dirty="0"/>
              <a:t> in an episode-to-episode sense</a:t>
            </a:r>
          </a:p>
          <a:p>
            <a:pPr lvl="1"/>
            <a:r>
              <a:rPr lang="en-GB" sz="1600" dirty="0"/>
              <a:t>we must wait until we reach a terminal state before we can make any improvements </a:t>
            </a:r>
          </a:p>
          <a:p>
            <a:pPr lvl="1"/>
            <a:r>
              <a:rPr lang="en-GB" sz="1600" dirty="0"/>
              <a:t>notice how the estimates have high variance</a:t>
            </a:r>
          </a:p>
          <a:p>
            <a:pPr marL="590550" lvl="1" indent="0">
              <a:buNone/>
            </a:pPr>
            <a:endParaRPr lang="en-GB" sz="1600" dirty="0"/>
          </a:p>
          <a:p>
            <a:r>
              <a:rPr lang="en-GB" sz="1800" dirty="0"/>
              <a:t>It’s straightforward to use </a:t>
            </a:r>
            <a:r>
              <a:rPr lang="en-GB" sz="1800" b="1" dirty="0"/>
              <a:t>temporal-difference prediction </a:t>
            </a:r>
            <a:r>
              <a:rPr lang="en-GB" sz="1800" dirty="0"/>
              <a:t>for the evaluation phase </a:t>
            </a:r>
          </a:p>
          <a:p>
            <a:pPr lvl="1"/>
            <a:r>
              <a:rPr lang="en-GB" sz="1600" dirty="0"/>
              <a:t>we now have a different algorithm, the well-known SARSA agent</a:t>
            </a:r>
          </a:p>
          <a:p>
            <a:pPr lvl="1"/>
            <a:endParaRPr lang="en-GB" sz="1600" dirty="0"/>
          </a:p>
          <a:p>
            <a:pPr lvl="1"/>
            <a:endParaRPr lang="en-GB" sz="1600" dirty="0"/>
          </a:p>
          <a:p>
            <a:r>
              <a:rPr lang="en-GB" sz="1800" dirty="0"/>
              <a:t>See “</a:t>
            </a:r>
            <a:r>
              <a:rPr lang="en-GB" sz="1800" dirty="0" err="1"/>
              <a:t>sarsa.ipynb</a:t>
            </a:r>
            <a:r>
              <a:rPr lang="en-GB" sz="1800" dirty="0"/>
              <a:t>”</a:t>
            </a:r>
          </a:p>
          <a:p>
            <a:pPr lvl="1"/>
            <a:r>
              <a:rPr lang="en-GB" sz="1400" dirty="0"/>
              <a:t>see how SARSA has less variance than MC</a:t>
            </a:r>
          </a:p>
          <a:p>
            <a:pPr lvl="1"/>
            <a:r>
              <a:rPr lang="en-GB" sz="1400" dirty="0"/>
              <a:t>it takes pretty much the same amount of time to get to the optimal values</a:t>
            </a:r>
          </a:p>
          <a:p>
            <a:pPr marL="120650" indent="0">
              <a:buNone/>
            </a:pPr>
            <a:endParaRPr lang="en-GB" sz="1600" dirty="0"/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0A3268C-6A5D-CC23-69E7-B24B8629C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245" y="4126019"/>
            <a:ext cx="6128951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871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SARSA (2)</a:t>
            </a:r>
            <a:endParaRPr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6BF8FDD-2D09-0143-B380-C495EBDCF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1156044"/>
            <a:ext cx="8570571" cy="501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62803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17733</TotalTime>
  <Words>1775</Words>
  <Application>Microsoft Macintosh PowerPoint</Application>
  <PresentationFormat>Presentazione su schermo (4:3)</PresentationFormat>
  <Paragraphs>262</Paragraphs>
  <Slides>30</Slides>
  <Notes>30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30</vt:i4>
      </vt:variant>
    </vt:vector>
  </HeadingPairs>
  <TitlesOfParts>
    <vt:vector size="34" baseType="lpstr">
      <vt:lpstr>Economica</vt:lpstr>
      <vt:lpstr>Arial</vt:lpstr>
      <vt:lpstr>Open Sans</vt:lpstr>
      <vt:lpstr>Luxe</vt:lpstr>
      <vt:lpstr>Policy Improvement</vt:lpstr>
      <vt:lpstr>Objectives</vt:lpstr>
      <vt:lpstr>Generalized Policy Iteration (GPI)</vt:lpstr>
      <vt:lpstr>Slippery Walk Seven environment</vt:lpstr>
      <vt:lpstr>Monte Carlo control (1)</vt:lpstr>
      <vt:lpstr>Monte Carlo control (2)</vt:lpstr>
      <vt:lpstr>Monte Carlo control (3)</vt:lpstr>
      <vt:lpstr>SARSA (1)</vt:lpstr>
      <vt:lpstr>SARSA (2)</vt:lpstr>
      <vt:lpstr>On-policy and Off-policy learning</vt:lpstr>
      <vt:lpstr>Q-Learning (1)</vt:lpstr>
      <vt:lpstr>Q-Learning (2)</vt:lpstr>
      <vt:lpstr>Double Q-Learning (1)</vt:lpstr>
      <vt:lpstr>Double Q-Learning (2)</vt:lpstr>
      <vt:lpstr>SARSA(𝜆) (1) </vt:lpstr>
      <vt:lpstr>SARSA(𝜆) (2) </vt:lpstr>
      <vt:lpstr>SARSA(𝜆) (3)</vt:lpstr>
      <vt:lpstr>Q(𝜆) (1)</vt:lpstr>
      <vt:lpstr>Q(𝜆) (2)</vt:lpstr>
      <vt:lpstr>Comparison (1)</vt:lpstr>
      <vt:lpstr>Comparison (2)</vt:lpstr>
      <vt:lpstr>Model-based Reinforcement Learning</vt:lpstr>
      <vt:lpstr>Dyna-Q (1)</vt:lpstr>
      <vt:lpstr>Dyna-Q (2)</vt:lpstr>
      <vt:lpstr>Dyna-Q (3)</vt:lpstr>
      <vt:lpstr>Learned transition model</vt:lpstr>
      <vt:lpstr>Trajectory sampling (1)</vt:lpstr>
      <vt:lpstr>Trajectory sampling (2)</vt:lpstr>
      <vt:lpstr>Trajectory sampling (3)</vt:lpstr>
      <vt:lpstr>Exercise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Digital Abstraction</dc:title>
  <dc:subject/>
  <dc:creator/>
  <cp:keywords/>
  <dc:description/>
  <cp:lastModifiedBy>Riccardo Berta</cp:lastModifiedBy>
  <cp:revision>42</cp:revision>
  <dcterms:modified xsi:type="dcterms:W3CDTF">2022-12-05T09:02:21Z</dcterms:modified>
  <cp:category/>
</cp:coreProperties>
</file>